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77" r:id="rId3"/>
    <p:sldId id="366" r:id="rId4"/>
    <p:sldId id="344" r:id="rId5"/>
    <p:sldId id="345" r:id="rId6"/>
    <p:sldId id="346" r:id="rId7"/>
    <p:sldId id="343" r:id="rId8"/>
    <p:sldId id="347" r:id="rId9"/>
    <p:sldId id="348" r:id="rId10"/>
    <p:sldId id="350" r:id="rId11"/>
    <p:sldId id="351" r:id="rId12"/>
    <p:sldId id="352" r:id="rId13"/>
    <p:sldId id="353" r:id="rId14"/>
    <p:sldId id="363" r:id="rId15"/>
    <p:sldId id="362" r:id="rId16"/>
    <p:sldId id="354" r:id="rId17"/>
    <p:sldId id="358" r:id="rId18"/>
    <p:sldId id="361" r:id="rId19"/>
    <p:sldId id="364" r:id="rId20"/>
    <p:sldId id="359" r:id="rId21"/>
    <p:sldId id="340" r:id="rId22"/>
    <p:sldId id="349" r:id="rId23"/>
    <p:sldId id="36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Yeung" initials="KY" lastIdx="3" clrIdx="0">
    <p:extLst/>
  </p:cmAuthor>
  <p:cmAuthor id="2" name="Microsoft Office User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69A"/>
    <a:srgbClr val="A6A6A6"/>
    <a:srgbClr val="BFBFBF"/>
    <a:srgbClr val="C55A11"/>
    <a:srgbClr val="F5B184"/>
    <a:srgbClr val="92D050"/>
    <a:srgbClr val="54943B"/>
    <a:srgbClr val="CB6521"/>
    <a:srgbClr val="F4B284"/>
    <a:srgbClr val="097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410" autoAdjust="0"/>
    <p:restoredTop sz="72353" autoAdjust="0"/>
  </p:normalViewPr>
  <p:slideViewPr>
    <p:cSldViewPr snapToGrid="0" snapToObjects="1">
      <p:cViewPr>
        <p:scale>
          <a:sx n="92" d="100"/>
          <a:sy n="92" d="100"/>
        </p:scale>
        <p:origin x="27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45" Type="http://schemas.microsoft.com/office/2015/10/relationships/revisionInfo" Target="revisionInfo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Administrator\Desktop\R1_TimeDistance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dministrator\Desktop\examplethree2_TD.xls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\xiaomengxu\Desktop\Activity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\xiaomengxu\Desktop\Activity%20Distributi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C:\Users\Administrator\Dropbox\WPTI\iCity_Data_Summary_WPTI.xlsx" TargetMode="Externa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/C:\Users\Administrator\Dropbox\WPTI\iCity_Data_Summary_WPTI.xlsx" TargetMode="Externa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//C:\Users\Administrator\Dropbox\WPTI\iCity_Data_Summary_WPTI.xlsx" TargetMode="Externa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//C:\Users\Administrator\Dropbox\WPTI\iCity_Data_Summary_WPTI.xlsx" TargetMode="Externa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W</a:t>
            </a:r>
            <a:r>
              <a:rPr lang="en-US" sz="2000" b="1" dirty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alking share of daily trips in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Europe</a:t>
            </a:r>
            <a:r>
              <a:rPr lang="zh-CN" altLang="en-US" sz="2000" b="1" baseline="0" dirty="0" smtClean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000" b="1" baseline="0" dirty="0" smtClean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and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North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Garamond" charset="0"/>
                <a:ea typeface="Garamond" charset="0"/>
                <a:cs typeface="Garamond" charset="0"/>
              </a:rPr>
              <a:t>America</a:t>
            </a:r>
            <a:endParaRPr lang="en-US" sz="2000" b="1" dirty="0">
              <a:solidFill>
                <a:schemeClr val="tx1"/>
              </a:solidFill>
              <a:effectLst/>
              <a:latin typeface="Garamond" charset="0"/>
              <a:ea typeface="Garamond" charset="0"/>
              <a:cs typeface="Garamond" charset="0"/>
            </a:endParaRPr>
          </a:p>
        </c:rich>
      </c:tx>
      <c:layout>
        <c:manualLayout>
          <c:xMode val="edge"/>
          <c:yMode val="edge"/>
          <c:x val="0.156737767500483"/>
          <c:y val="0.00355128432057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4943B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Sheet1!$P$6:$P$18</c:f>
              <c:strCache>
                <c:ptCount val="13"/>
                <c:pt idx="0">
                  <c:v>USA ('08)</c:v>
                </c:pt>
                <c:pt idx="1">
                  <c:v>Australia ('06)</c:v>
                </c:pt>
                <c:pt idx="2">
                  <c:v>Canada ('06) </c:v>
                </c:pt>
                <c:pt idx="3">
                  <c:v>Ireland ('06)</c:v>
                </c:pt>
                <c:pt idx="4">
                  <c:v>Denmark ('08)</c:v>
                </c:pt>
                <c:pt idx="5">
                  <c:v>Austria ('05)</c:v>
                </c:pt>
                <c:pt idx="6">
                  <c:v>Finland ('05)</c:v>
                </c:pt>
                <c:pt idx="7">
                  <c:v>France ('08)</c:v>
                </c:pt>
                <c:pt idx="8">
                  <c:v>Norway ('09)</c:v>
                </c:pt>
                <c:pt idx="9">
                  <c:v>UK ('08) </c:v>
                </c:pt>
                <c:pt idx="10">
                  <c:v>Sweden ('06)</c:v>
                </c:pt>
                <c:pt idx="11">
                  <c:v>Germany ('09)</c:v>
                </c:pt>
                <c:pt idx="12">
                  <c:v>Netherlands ('08)</c:v>
                </c:pt>
              </c:strCache>
            </c:strRef>
          </c:cat>
          <c:val>
            <c:numRef>
              <c:f>Sheet1!$Q$6:$Q$18</c:f>
              <c:numCache>
                <c:formatCode>General</c:formatCode>
                <c:ptCount val="13"/>
                <c:pt idx="0">
                  <c:v>3.0</c:v>
                </c:pt>
                <c:pt idx="1">
                  <c:v>5.0</c:v>
                </c:pt>
                <c:pt idx="2">
                  <c:v>11.0</c:v>
                </c:pt>
                <c:pt idx="3">
                  <c:v>11.0</c:v>
                </c:pt>
                <c:pt idx="4">
                  <c:v>16.0</c:v>
                </c:pt>
                <c:pt idx="5">
                  <c:v>21.0</c:v>
                </c:pt>
                <c:pt idx="6">
                  <c:v>22.0</c:v>
                </c:pt>
                <c:pt idx="7">
                  <c:v>22.0</c:v>
                </c:pt>
                <c:pt idx="8">
                  <c:v>22.0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380656"/>
        <c:axId val="332475056"/>
      </c:barChart>
      <c:catAx>
        <c:axId val="43538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332475056"/>
        <c:crosses val="autoZero"/>
        <c:auto val="1"/>
        <c:lblAlgn val="ctr"/>
        <c:lblOffset val="100"/>
        <c:noMultiLvlLbl val="0"/>
      </c:catAx>
      <c:valAx>
        <c:axId val="332475056"/>
        <c:scaling>
          <c:orientation val="minMax"/>
          <c:max val="2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>
                    <a:solidFill>
                      <a:schemeClr val="tx1"/>
                    </a:solidFill>
                    <a:effectLst/>
                    <a:latin typeface="Garamond" charset="0"/>
                    <a:ea typeface="Garamond" charset="0"/>
                    <a:cs typeface="Garamond" charset="0"/>
                  </a:rPr>
                  <a:t>% of trips by walking</a:t>
                </a:r>
                <a:r>
                  <a:rPr lang="en-US" sz="1400" b="1" i="0" u="none" strike="noStrike" baseline="0">
                    <a:solidFill>
                      <a:schemeClr val="tx1"/>
                    </a:solidFill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endParaRPr lang="en-US" sz="1400" b="1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43538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Unimodal Recreation</a:t>
            </a:r>
            <a:r>
              <a:rPr lang="en-US" altLang="zh-CN" sz="2000" b="1" baseline="0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 Pedestrian Tour Travel Time-Distance </a:t>
            </a:r>
            <a:endParaRPr lang="en-US" altLang="zh-CN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c:rich>
      </c:tx>
      <c:layout>
        <c:manualLayout>
          <c:xMode val="edge"/>
          <c:yMode val="edge"/>
          <c:x val="0.151084324790455"/>
          <c:y val="0.0222604850682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644716233581"/>
          <c:y val="0.218784432922444"/>
          <c:w val="0.786380411406499"/>
          <c:h val="0.673560186644075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Calculation!$M$1</c:f>
              <c:strCache>
                <c:ptCount val="1"/>
                <c:pt idx="0">
                  <c:v>Travel Distance</c:v>
                </c:pt>
              </c:strCache>
            </c:strRef>
          </c:tx>
          <c:spPr>
            <a:ln w="22225" cap="rnd">
              <a:solidFill>
                <a:srgbClr val="FFFF00">
                  <a:alpha val="85000"/>
                </a:srgbClr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>
                <a:softEdge rad="0"/>
              </a:effectLst>
            </c:spPr>
          </c:marker>
          <c:xVal>
            <c:numRef>
              <c:f>Calculation!$L$2:$L$373</c:f>
              <c:numCache>
                <c:formatCode>0.00_);[Red]\(0.00\)</c:formatCode>
                <c:ptCount val="37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0.283333333333333</c:v>
                </c:pt>
                <c:pt idx="6">
                  <c:v>0.316666666666667</c:v>
                </c:pt>
                <c:pt idx="7">
                  <c:v>0.35</c:v>
                </c:pt>
                <c:pt idx="8">
                  <c:v>0.383333333333333</c:v>
                </c:pt>
                <c:pt idx="9">
                  <c:v>0.416666666666667</c:v>
                </c:pt>
                <c:pt idx="10">
                  <c:v>0.45</c:v>
                </c:pt>
                <c:pt idx="11">
                  <c:v>0.483333333333333</c:v>
                </c:pt>
                <c:pt idx="12">
                  <c:v>0.516666666666666</c:v>
                </c:pt>
                <c:pt idx="13">
                  <c:v>0.55</c:v>
                </c:pt>
                <c:pt idx="14">
                  <c:v>0.583333333333333</c:v>
                </c:pt>
                <c:pt idx="15">
                  <c:v>0.616666666666667</c:v>
                </c:pt>
                <c:pt idx="16">
                  <c:v>0.65</c:v>
                </c:pt>
                <c:pt idx="17">
                  <c:v>0.683333333333333</c:v>
                </c:pt>
                <c:pt idx="18">
                  <c:v>0.733333333333333</c:v>
                </c:pt>
                <c:pt idx="19">
                  <c:v>0.75</c:v>
                </c:pt>
                <c:pt idx="20">
                  <c:v>0.783333333333333</c:v>
                </c:pt>
                <c:pt idx="21">
                  <c:v>0.816666666666666</c:v>
                </c:pt>
                <c:pt idx="22">
                  <c:v>0.866666666666667</c:v>
                </c:pt>
                <c:pt idx="23">
                  <c:v>0.933333333333333</c:v>
                </c:pt>
                <c:pt idx="24">
                  <c:v>1.0</c:v>
                </c:pt>
                <c:pt idx="25">
                  <c:v>1.116666666666667</c:v>
                </c:pt>
                <c:pt idx="26">
                  <c:v>1.166666666666667</c:v>
                </c:pt>
                <c:pt idx="27">
                  <c:v>1.25</c:v>
                </c:pt>
                <c:pt idx="28">
                  <c:v>1.316666666666667</c:v>
                </c:pt>
                <c:pt idx="29">
                  <c:v>1.416666666666666</c:v>
                </c:pt>
                <c:pt idx="30">
                  <c:v>1.483333333333333</c:v>
                </c:pt>
                <c:pt idx="31">
                  <c:v>1.65</c:v>
                </c:pt>
                <c:pt idx="32">
                  <c:v>1.716666666666667</c:v>
                </c:pt>
                <c:pt idx="33">
                  <c:v>1.783333333333334</c:v>
                </c:pt>
                <c:pt idx="34">
                  <c:v>1.85</c:v>
                </c:pt>
                <c:pt idx="35">
                  <c:v>1.916666666666666</c:v>
                </c:pt>
                <c:pt idx="36">
                  <c:v>1.966666666666667</c:v>
                </c:pt>
                <c:pt idx="37">
                  <c:v>2.016666666666666</c:v>
                </c:pt>
                <c:pt idx="38">
                  <c:v>2.083333333333334</c:v>
                </c:pt>
                <c:pt idx="39">
                  <c:v>2.166666666666667</c:v>
                </c:pt>
                <c:pt idx="40">
                  <c:v>2.233333333333334</c:v>
                </c:pt>
                <c:pt idx="41">
                  <c:v>2.283333333333334</c:v>
                </c:pt>
                <c:pt idx="42">
                  <c:v>2.35</c:v>
                </c:pt>
                <c:pt idx="43">
                  <c:v>2.433333333333334</c:v>
                </c:pt>
                <c:pt idx="44">
                  <c:v>2.466666666666667</c:v>
                </c:pt>
                <c:pt idx="45">
                  <c:v>2.533333333333334</c:v>
                </c:pt>
                <c:pt idx="46">
                  <c:v>2.600000000000001</c:v>
                </c:pt>
                <c:pt idx="47">
                  <c:v>2.683333333333335</c:v>
                </c:pt>
                <c:pt idx="48">
                  <c:v>2.733333333333335</c:v>
                </c:pt>
                <c:pt idx="49">
                  <c:v>2.783333333333334</c:v>
                </c:pt>
                <c:pt idx="50">
                  <c:v>2.85</c:v>
                </c:pt>
                <c:pt idx="51">
                  <c:v>2.916666666666666</c:v>
                </c:pt>
                <c:pt idx="52">
                  <c:v>3.016666666666667</c:v>
                </c:pt>
                <c:pt idx="53">
                  <c:v>3.083333333333335</c:v>
                </c:pt>
                <c:pt idx="54">
                  <c:v>3.116666666666668</c:v>
                </c:pt>
                <c:pt idx="55">
                  <c:v>3.150000000000001</c:v>
                </c:pt>
                <c:pt idx="56">
                  <c:v>3.216666666666668</c:v>
                </c:pt>
                <c:pt idx="57">
                  <c:v>3.266666666666668</c:v>
                </c:pt>
                <c:pt idx="58">
                  <c:v>3.316666666666657</c:v>
                </c:pt>
                <c:pt idx="59">
                  <c:v>3.483333333333335</c:v>
                </c:pt>
                <c:pt idx="60">
                  <c:v>3.516666666666667</c:v>
                </c:pt>
                <c:pt idx="61">
                  <c:v>3.550000000000001</c:v>
                </c:pt>
                <c:pt idx="62">
                  <c:v>3.6</c:v>
                </c:pt>
                <c:pt idx="63">
                  <c:v>3.65</c:v>
                </c:pt>
                <c:pt idx="64">
                  <c:v>3.716666666666667</c:v>
                </c:pt>
                <c:pt idx="65">
                  <c:v>3.783333333333334</c:v>
                </c:pt>
                <c:pt idx="66">
                  <c:v>3.833333333333334</c:v>
                </c:pt>
                <c:pt idx="67">
                  <c:v>3.866666666666667</c:v>
                </c:pt>
                <c:pt idx="68">
                  <c:v>3.916666666666666</c:v>
                </c:pt>
                <c:pt idx="69">
                  <c:v>3.95</c:v>
                </c:pt>
                <c:pt idx="70">
                  <c:v>4.016666666666667</c:v>
                </c:pt>
                <c:pt idx="71">
                  <c:v>4.066666666666666</c:v>
                </c:pt>
                <c:pt idx="72">
                  <c:v>4.23333333333334</c:v>
                </c:pt>
                <c:pt idx="73">
                  <c:v>4.333333333333333</c:v>
                </c:pt>
                <c:pt idx="74">
                  <c:v>4.366666666666666</c:v>
                </c:pt>
                <c:pt idx="75">
                  <c:v>4.383333333333333</c:v>
                </c:pt>
                <c:pt idx="76">
                  <c:v>4.43333333333334</c:v>
                </c:pt>
                <c:pt idx="77">
                  <c:v>4.48333333333334</c:v>
                </c:pt>
                <c:pt idx="78">
                  <c:v>4.53333333333334</c:v>
                </c:pt>
                <c:pt idx="79">
                  <c:v>4.566666666666666</c:v>
                </c:pt>
                <c:pt idx="80">
                  <c:v>4.599999999999999</c:v>
                </c:pt>
                <c:pt idx="81">
                  <c:v>4.633333333333332</c:v>
                </c:pt>
                <c:pt idx="82">
                  <c:v>4.699999999999997</c:v>
                </c:pt>
                <c:pt idx="83">
                  <c:v>4.73333333333334</c:v>
                </c:pt>
                <c:pt idx="84">
                  <c:v>4.766666666666665</c:v>
                </c:pt>
                <c:pt idx="85">
                  <c:v>4.799999999999998</c:v>
                </c:pt>
                <c:pt idx="86">
                  <c:v>4.833333333333332</c:v>
                </c:pt>
                <c:pt idx="87">
                  <c:v>4.883333333333331</c:v>
                </c:pt>
                <c:pt idx="88">
                  <c:v>4.93333333333334</c:v>
                </c:pt>
                <c:pt idx="89">
                  <c:v>4.999999999999997</c:v>
                </c:pt>
                <c:pt idx="90">
                  <c:v>5.099999999999997</c:v>
                </c:pt>
                <c:pt idx="91">
                  <c:v>5.149999999999997</c:v>
                </c:pt>
                <c:pt idx="92">
                  <c:v>5.23333333333333</c:v>
                </c:pt>
                <c:pt idx="93">
                  <c:v>5.316666666666663</c:v>
                </c:pt>
                <c:pt idx="94">
                  <c:v>5.399999999999996</c:v>
                </c:pt>
                <c:pt idx="95">
                  <c:v>5.466666666666662</c:v>
                </c:pt>
                <c:pt idx="96">
                  <c:v>5.549999999999995</c:v>
                </c:pt>
                <c:pt idx="97">
                  <c:v>5.649999999999995</c:v>
                </c:pt>
                <c:pt idx="98">
                  <c:v>5.73333333333333</c:v>
                </c:pt>
                <c:pt idx="99">
                  <c:v>5.799999999999995</c:v>
                </c:pt>
                <c:pt idx="100">
                  <c:v>5.866666666666661</c:v>
                </c:pt>
                <c:pt idx="101">
                  <c:v>5.98333333333333</c:v>
                </c:pt>
                <c:pt idx="102">
                  <c:v>6.01666666666666</c:v>
                </c:pt>
                <c:pt idx="103">
                  <c:v>6.049999999999994</c:v>
                </c:pt>
                <c:pt idx="104">
                  <c:v>6.08333333333333</c:v>
                </c:pt>
                <c:pt idx="105">
                  <c:v>6.099999999999993</c:v>
                </c:pt>
                <c:pt idx="106">
                  <c:v>6.149999999999991</c:v>
                </c:pt>
                <c:pt idx="107">
                  <c:v>6.266666666666659</c:v>
                </c:pt>
                <c:pt idx="108">
                  <c:v>6.399999999999991</c:v>
                </c:pt>
                <c:pt idx="109">
                  <c:v>6.48333333333333</c:v>
                </c:pt>
                <c:pt idx="110">
                  <c:v>6.549999999999993</c:v>
                </c:pt>
                <c:pt idx="111">
                  <c:v>6.599999999999993</c:v>
                </c:pt>
                <c:pt idx="112">
                  <c:v>6.64999999999999</c:v>
                </c:pt>
                <c:pt idx="113">
                  <c:v>6.699999999999989</c:v>
                </c:pt>
                <c:pt idx="114">
                  <c:v>6.749999999999992</c:v>
                </c:pt>
                <c:pt idx="115">
                  <c:v>6.816666666666657</c:v>
                </c:pt>
                <c:pt idx="116">
                  <c:v>6.866666666666656</c:v>
                </c:pt>
                <c:pt idx="117">
                  <c:v>6.949999999999991</c:v>
                </c:pt>
                <c:pt idx="118">
                  <c:v>7.016666666666658</c:v>
                </c:pt>
                <c:pt idx="119">
                  <c:v>7.08333333333333</c:v>
                </c:pt>
                <c:pt idx="120">
                  <c:v>7.13333333333333</c:v>
                </c:pt>
                <c:pt idx="121">
                  <c:v>7.199999999999989</c:v>
                </c:pt>
                <c:pt idx="122">
                  <c:v>7.24999999999999</c:v>
                </c:pt>
                <c:pt idx="123">
                  <c:v>7.316666666666657</c:v>
                </c:pt>
                <c:pt idx="124">
                  <c:v>7.383333333333323</c:v>
                </c:pt>
                <c:pt idx="125">
                  <c:v>7.44999999999999</c:v>
                </c:pt>
                <c:pt idx="126">
                  <c:v>7.54999999999999</c:v>
                </c:pt>
                <c:pt idx="127">
                  <c:v>7.98333333333333</c:v>
                </c:pt>
                <c:pt idx="128">
                  <c:v>8.04999999999999</c:v>
                </c:pt>
                <c:pt idx="129">
                  <c:v>8.09999999999999</c:v>
                </c:pt>
                <c:pt idx="130">
                  <c:v>8.149999999999996</c:v>
                </c:pt>
                <c:pt idx="131">
                  <c:v>8.2</c:v>
                </c:pt>
                <c:pt idx="132">
                  <c:v>8.249999999999994</c:v>
                </c:pt>
                <c:pt idx="133">
                  <c:v>8.31666666666666</c:v>
                </c:pt>
                <c:pt idx="134">
                  <c:v>8.400000000000002</c:v>
                </c:pt>
                <c:pt idx="135">
                  <c:v>8.483333333333327</c:v>
                </c:pt>
                <c:pt idx="136">
                  <c:v>8.56666666666667</c:v>
                </c:pt>
                <c:pt idx="137">
                  <c:v>8.633333333333318</c:v>
                </c:pt>
                <c:pt idx="138">
                  <c:v>8.7</c:v>
                </c:pt>
                <c:pt idx="139">
                  <c:v>8.783333333333328</c:v>
                </c:pt>
                <c:pt idx="140">
                  <c:v>8.86666666666667</c:v>
                </c:pt>
                <c:pt idx="141">
                  <c:v>8.95</c:v>
                </c:pt>
                <c:pt idx="142">
                  <c:v>9.033333333333328</c:v>
                </c:pt>
                <c:pt idx="143">
                  <c:v>9.08333333333333</c:v>
                </c:pt>
                <c:pt idx="144">
                  <c:v>9.133333333333331</c:v>
                </c:pt>
                <c:pt idx="145">
                  <c:v>9.216666666666666</c:v>
                </c:pt>
                <c:pt idx="146">
                  <c:v>9.283333333333331</c:v>
                </c:pt>
                <c:pt idx="147">
                  <c:v>9.36666666666667</c:v>
                </c:pt>
                <c:pt idx="148">
                  <c:v>9.46666666666667</c:v>
                </c:pt>
                <c:pt idx="149">
                  <c:v>9.56666666666667</c:v>
                </c:pt>
                <c:pt idx="150">
                  <c:v>9.633333333333331</c:v>
                </c:pt>
                <c:pt idx="151">
                  <c:v>9.683333333333331</c:v>
                </c:pt>
                <c:pt idx="152">
                  <c:v>9.716666666666666</c:v>
                </c:pt>
                <c:pt idx="153">
                  <c:v>9.76666666666667</c:v>
                </c:pt>
                <c:pt idx="154">
                  <c:v>9.81666666666667</c:v>
                </c:pt>
                <c:pt idx="155">
                  <c:v>9.9</c:v>
                </c:pt>
                <c:pt idx="156">
                  <c:v>9.96666666666667</c:v>
                </c:pt>
                <c:pt idx="157">
                  <c:v>10.01666666666667</c:v>
                </c:pt>
                <c:pt idx="158">
                  <c:v>10.08333333333333</c:v>
                </c:pt>
                <c:pt idx="159">
                  <c:v>10.15</c:v>
                </c:pt>
                <c:pt idx="160">
                  <c:v>10.21666666666667</c:v>
                </c:pt>
                <c:pt idx="161">
                  <c:v>10.33333333333333</c:v>
                </c:pt>
                <c:pt idx="162">
                  <c:v>10.4</c:v>
                </c:pt>
                <c:pt idx="163">
                  <c:v>10.45</c:v>
                </c:pt>
                <c:pt idx="164">
                  <c:v>10.66666666666667</c:v>
                </c:pt>
                <c:pt idx="165">
                  <c:v>10.8</c:v>
                </c:pt>
                <c:pt idx="166">
                  <c:v>10.88333333333334</c:v>
                </c:pt>
                <c:pt idx="167">
                  <c:v>10.93333333333334</c:v>
                </c:pt>
                <c:pt idx="168">
                  <c:v>11.03333333333333</c:v>
                </c:pt>
                <c:pt idx="169">
                  <c:v>11.13333333333333</c:v>
                </c:pt>
                <c:pt idx="170">
                  <c:v>11.18333333333334</c:v>
                </c:pt>
                <c:pt idx="171">
                  <c:v>11.2</c:v>
                </c:pt>
                <c:pt idx="172">
                  <c:v>11.21666666666667</c:v>
                </c:pt>
                <c:pt idx="173">
                  <c:v>11.23333333333334</c:v>
                </c:pt>
                <c:pt idx="174">
                  <c:v>11.25000000000001</c:v>
                </c:pt>
                <c:pt idx="175">
                  <c:v>11.58333333333334</c:v>
                </c:pt>
                <c:pt idx="176">
                  <c:v>11.63333333333334</c:v>
                </c:pt>
                <c:pt idx="177">
                  <c:v>11.66666666666667</c:v>
                </c:pt>
                <c:pt idx="178">
                  <c:v>11.7</c:v>
                </c:pt>
                <c:pt idx="179">
                  <c:v>11.75000000000001</c:v>
                </c:pt>
                <c:pt idx="180">
                  <c:v>11.78333333333334</c:v>
                </c:pt>
                <c:pt idx="181">
                  <c:v>11.81666666666668</c:v>
                </c:pt>
                <c:pt idx="182">
                  <c:v>11.85000000000001</c:v>
                </c:pt>
                <c:pt idx="183">
                  <c:v>11.90000000000001</c:v>
                </c:pt>
                <c:pt idx="184">
                  <c:v>11.95000000000001</c:v>
                </c:pt>
                <c:pt idx="185">
                  <c:v>12.01666666666668</c:v>
                </c:pt>
                <c:pt idx="186">
                  <c:v>12.08333333333334</c:v>
                </c:pt>
                <c:pt idx="187">
                  <c:v>12.13333333333334</c:v>
                </c:pt>
                <c:pt idx="188">
                  <c:v>12.18333333333334</c:v>
                </c:pt>
                <c:pt idx="189">
                  <c:v>12.23333333333334</c:v>
                </c:pt>
                <c:pt idx="190">
                  <c:v>12.28333333333334</c:v>
                </c:pt>
                <c:pt idx="191">
                  <c:v>12.31666666666668</c:v>
                </c:pt>
                <c:pt idx="192">
                  <c:v>12.35000000000001</c:v>
                </c:pt>
                <c:pt idx="193">
                  <c:v>12.38333333333335</c:v>
                </c:pt>
                <c:pt idx="194">
                  <c:v>12.40000000000001</c:v>
                </c:pt>
                <c:pt idx="195">
                  <c:v>12.41666666666668</c:v>
                </c:pt>
                <c:pt idx="196">
                  <c:v>12.45000000000001</c:v>
                </c:pt>
                <c:pt idx="197">
                  <c:v>12.60000000000001</c:v>
                </c:pt>
                <c:pt idx="198">
                  <c:v>12.63333333333335</c:v>
                </c:pt>
                <c:pt idx="199">
                  <c:v>12.66666666666668</c:v>
                </c:pt>
                <c:pt idx="200">
                  <c:v>12.71666666666668</c:v>
                </c:pt>
                <c:pt idx="201">
                  <c:v>12.80000000000001</c:v>
                </c:pt>
                <c:pt idx="202">
                  <c:v>12.86666666666668</c:v>
                </c:pt>
                <c:pt idx="203">
                  <c:v>12.93333333333335</c:v>
                </c:pt>
                <c:pt idx="204">
                  <c:v>13.00000000000001</c:v>
                </c:pt>
                <c:pt idx="205">
                  <c:v>13.05000000000001</c:v>
                </c:pt>
                <c:pt idx="206">
                  <c:v>13.08333333333335</c:v>
                </c:pt>
                <c:pt idx="207">
                  <c:v>13.26666666666668</c:v>
                </c:pt>
                <c:pt idx="208">
                  <c:v>13.33333333333335</c:v>
                </c:pt>
                <c:pt idx="209">
                  <c:v>13.36666666666668</c:v>
                </c:pt>
                <c:pt idx="210">
                  <c:v>13.40000000000001</c:v>
                </c:pt>
                <c:pt idx="211">
                  <c:v>13.45000000000002</c:v>
                </c:pt>
                <c:pt idx="212">
                  <c:v>13.50000000000001</c:v>
                </c:pt>
                <c:pt idx="213">
                  <c:v>13.56666666666668</c:v>
                </c:pt>
                <c:pt idx="214">
                  <c:v>13.63333333333335</c:v>
                </c:pt>
                <c:pt idx="215">
                  <c:v>13.70000000000001</c:v>
                </c:pt>
                <c:pt idx="216">
                  <c:v>13.78333333333335</c:v>
                </c:pt>
                <c:pt idx="217">
                  <c:v>13.86666666666668</c:v>
                </c:pt>
                <c:pt idx="218">
                  <c:v>14.00000000000001</c:v>
                </c:pt>
                <c:pt idx="219">
                  <c:v>14.06666666666668</c:v>
                </c:pt>
                <c:pt idx="220">
                  <c:v>14.13333333333335</c:v>
                </c:pt>
                <c:pt idx="221">
                  <c:v>14.20000000000001</c:v>
                </c:pt>
                <c:pt idx="222">
                  <c:v>14.25000000000001</c:v>
                </c:pt>
                <c:pt idx="223">
                  <c:v>14.30000000000002</c:v>
                </c:pt>
                <c:pt idx="224">
                  <c:v>14.36666666666668</c:v>
                </c:pt>
                <c:pt idx="225">
                  <c:v>14.41666666666668</c:v>
                </c:pt>
                <c:pt idx="226">
                  <c:v>14.51666666666668</c:v>
                </c:pt>
                <c:pt idx="227">
                  <c:v>14.60000000000002</c:v>
                </c:pt>
                <c:pt idx="228">
                  <c:v>14.68333333333335</c:v>
                </c:pt>
                <c:pt idx="229">
                  <c:v>14.75000000000002</c:v>
                </c:pt>
                <c:pt idx="230">
                  <c:v>14.80000000000002</c:v>
                </c:pt>
                <c:pt idx="231">
                  <c:v>14.88333333333335</c:v>
                </c:pt>
                <c:pt idx="232">
                  <c:v>14.93333333333335</c:v>
                </c:pt>
                <c:pt idx="233">
                  <c:v>14.9666666666667</c:v>
                </c:pt>
                <c:pt idx="234">
                  <c:v>15.00000000000002</c:v>
                </c:pt>
                <c:pt idx="235">
                  <c:v>15.05000000000002</c:v>
                </c:pt>
                <c:pt idx="236">
                  <c:v>15.08333333333335</c:v>
                </c:pt>
                <c:pt idx="237">
                  <c:v>15.13333333333335</c:v>
                </c:pt>
                <c:pt idx="238">
                  <c:v>15.18333333333335</c:v>
                </c:pt>
                <c:pt idx="239">
                  <c:v>15.25000000000002</c:v>
                </c:pt>
                <c:pt idx="240">
                  <c:v>15.3166666666667</c:v>
                </c:pt>
                <c:pt idx="241">
                  <c:v>15.40000000000002</c:v>
                </c:pt>
                <c:pt idx="242">
                  <c:v>15.48333333333335</c:v>
                </c:pt>
                <c:pt idx="243">
                  <c:v>15.55000000000002</c:v>
                </c:pt>
                <c:pt idx="244">
                  <c:v>15.63333333333335</c:v>
                </c:pt>
                <c:pt idx="245">
                  <c:v>15.70000000000002</c:v>
                </c:pt>
                <c:pt idx="246">
                  <c:v>15.78333333333335</c:v>
                </c:pt>
                <c:pt idx="247">
                  <c:v>15.90000000000002</c:v>
                </c:pt>
                <c:pt idx="248">
                  <c:v>15.9666666666667</c:v>
                </c:pt>
                <c:pt idx="249">
                  <c:v>16.03333333333319</c:v>
                </c:pt>
                <c:pt idx="250">
                  <c:v>16.15000000000003</c:v>
                </c:pt>
                <c:pt idx="251">
                  <c:v>16.23333333333319</c:v>
                </c:pt>
                <c:pt idx="252">
                  <c:v>16.3166666666667</c:v>
                </c:pt>
                <c:pt idx="253">
                  <c:v>16.38333333333318</c:v>
                </c:pt>
                <c:pt idx="254">
                  <c:v>16.45000000000002</c:v>
                </c:pt>
                <c:pt idx="255">
                  <c:v>16.50000000000002</c:v>
                </c:pt>
                <c:pt idx="256">
                  <c:v>16.56666666666669</c:v>
                </c:pt>
                <c:pt idx="257">
                  <c:v>16.65000000000002</c:v>
                </c:pt>
                <c:pt idx="258">
                  <c:v>17.83333333333328</c:v>
                </c:pt>
                <c:pt idx="259">
                  <c:v>17.91666666666669</c:v>
                </c:pt>
                <c:pt idx="260">
                  <c:v>17.98333333333318</c:v>
                </c:pt>
                <c:pt idx="261">
                  <c:v>18.05000000000002</c:v>
                </c:pt>
                <c:pt idx="262">
                  <c:v>18.1166666666667</c:v>
                </c:pt>
                <c:pt idx="263">
                  <c:v>18.18333333333318</c:v>
                </c:pt>
                <c:pt idx="264">
                  <c:v>18.25000000000002</c:v>
                </c:pt>
                <c:pt idx="265">
                  <c:v>18.30000000000002</c:v>
                </c:pt>
                <c:pt idx="266">
                  <c:v>18.35000000000002</c:v>
                </c:pt>
                <c:pt idx="267">
                  <c:v>18.46666666666669</c:v>
                </c:pt>
                <c:pt idx="268">
                  <c:v>18.53333333333319</c:v>
                </c:pt>
                <c:pt idx="269">
                  <c:v>18.60000000000002</c:v>
                </c:pt>
                <c:pt idx="270">
                  <c:v>18.68333333333318</c:v>
                </c:pt>
                <c:pt idx="271">
                  <c:v>18.73333333333318</c:v>
                </c:pt>
                <c:pt idx="272">
                  <c:v>18.80000000000002</c:v>
                </c:pt>
                <c:pt idx="273">
                  <c:v>18.86666666666668</c:v>
                </c:pt>
                <c:pt idx="274">
                  <c:v>18.93333333333318</c:v>
                </c:pt>
                <c:pt idx="275">
                  <c:v>19.00000000000002</c:v>
                </c:pt>
                <c:pt idx="276">
                  <c:v>19.10000000000002</c:v>
                </c:pt>
                <c:pt idx="277">
                  <c:v>19.15000000000002</c:v>
                </c:pt>
                <c:pt idx="278">
                  <c:v>19.21666666666669</c:v>
                </c:pt>
                <c:pt idx="279">
                  <c:v>19.30000000000002</c:v>
                </c:pt>
                <c:pt idx="280">
                  <c:v>19.36666666666668</c:v>
                </c:pt>
                <c:pt idx="281">
                  <c:v>19.43333333333318</c:v>
                </c:pt>
                <c:pt idx="282">
                  <c:v>19.48333333333318</c:v>
                </c:pt>
                <c:pt idx="283">
                  <c:v>19.55000000000002</c:v>
                </c:pt>
                <c:pt idx="284">
                  <c:v>19.63333333333332</c:v>
                </c:pt>
                <c:pt idx="285">
                  <c:v>19.71666666666669</c:v>
                </c:pt>
                <c:pt idx="286">
                  <c:v>19.80000000000001</c:v>
                </c:pt>
                <c:pt idx="287">
                  <c:v>19.85000000000002</c:v>
                </c:pt>
                <c:pt idx="288">
                  <c:v>19.93333333333318</c:v>
                </c:pt>
                <c:pt idx="289">
                  <c:v>20.00000000000001</c:v>
                </c:pt>
                <c:pt idx="290">
                  <c:v>20.06666666666668</c:v>
                </c:pt>
                <c:pt idx="291">
                  <c:v>20.15000000000002</c:v>
                </c:pt>
                <c:pt idx="292">
                  <c:v>20.21666666666668</c:v>
                </c:pt>
                <c:pt idx="293">
                  <c:v>20.28333333333317</c:v>
                </c:pt>
                <c:pt idx="294">
                  <c:v>20.35000000000002</c:v>
                </c:pt>
                <c:pt idx="295">
                  <c:v>20.43333333333317</c:v>
                </c:pt>
                <c:pt idx="296">
                  <c:v>20.50000000000001</c:v>
                </c:pt>
                <c:pt idx="297">
                  <c:v>20.56666666666668</c:v>
                </c:pt>
                <c:pt idx="298">
                  <c:v>20.63333333333332</c:v>
                </c:pt>
                <c:pt idx="299">
                  <c:v>20.71666666666668</c:v>
                </c:pt>
                <c:pt idx="300">
                  <c:v>20.76666666666668</c:v>
                </c:pt>
                <c:pt idx="301">
                  <c:v>20.81666666666668</c:v>
                </c:pt>
                <c:pt idx="302">
                  <c:v>20.86666666666668</c:v>
                </c:pt>
                <c:pt idx="303">
                  <c:v>21.10000000000002</c:v>
                </c:pt>
                <c:pt idx="304">
                  <c:v>21.16666666666668</c:v>
                </c:pt>
                <c:pt idx="305">
                  <c:v>21.23333333333317</c:v>
                </c:pt>
                <c:pt idx="306">
                  <c:v>21.33333333333328</c:v>
                </c:pt>
                <c:pt idx="307">
                  <c:v>21.38333333333318</c:v>
                </c:pt>
                <c:pt idx="308">
                  <c:v>21.41666666666669</c:v>
                </c:pt>
                <c:pt idx="309">
                  <c:v>21.45000000000002</c:v>
                </c:pt>
                <c:pt idx="310">
                  <c:v>21.5166666666667</c:v>
                </c:pt>
                <c:pt idx="311">
                  <c:v>21.60000000000002</c:v>
                </c:pt>
                <c:pt idx="312">
                  <c:v>21.75000000000001</c:v>
                </c:pt>
                <c:pt idx="313">
                  <c:v>21.85000000000002</c:v>
                </c:pt>
                <c:pt idx="314">
                  <c:v>21.93333333333318</c:v>
                </c:pt>
                <c:pt idx="315">
                  <c:v>22.10000000000002</c:v>
                </c:pt>
                <c:pt idx="316">
                  <c:v>22.15000000000002</c:v>
                </c:pt>
                <c:pt idx="317">
                  <c:v>22.20000000000002</c:v>
                </c:pt>
                <c:pt idx="318">
                  <c:v>22.25000000000002</c:v>
                </c:pt>
                <c:pt idx="319">
                  <c:v>22.30000000000002</c:v>
                </c:pt>
                <c:pt idx="320">
                  <c:v>22.35000000000002</c:v>
                </c:pt>
                <c:pt idx="321">
                  <c:v>22.40000000000002</c:v>
                </c:pt>
                <c:pt idx="322">
                  <c:v>22.45000000000002</c:v>
                </c:pt>
                <c:pt idx="323">
                  <c:v>22.50000000000002</c:v>
                </c:pt>
                <c:pt idx="324">
                  <c:v>22.55000000000003</c:v>
                </c:pt>
                <c:pt idx="325">
                  <c:v>22.60000000000003</c:v>
                </c:pt>
                <c:pt idx="326">
                  <c:v>22.66666666666669</c:v>
                </c:pt>
                <c:pt idx="327">
                  <c:v>22.75000000000002</c:v>
                </c:pt>
                <c:pt idx="328">
                  <c:v>22.8166666666667</c:v>
                </c:pt>
                <c:pt idx="329">
                  <c:v>22.90000000000002</c:v>
                </c:pt>
                <c:pt idx="330">
                  <c:v>22.96666666666669</c:v>
                </c:pt>
                <c:pt idx="331">
                  <c:v>23.0166666666667</c:v>
                </c:pt>
                <c:pt idx="332">
                  <c:v>23.08333333333318</c:v>
                </c:pt>
                <c:pt idx="333">
                  <c:v>23.13333333333332</c:v>
                </c:pt>
                <c:pt idx="334">
                  <c:v>23.21666666666669</c:v>
                </c:pt>
                <c:pt idx="335">
                  <c:v>23.26666666666669</c:v>
                </c:pt>
                <c:pt idx="336">
                  <c:v>23.3166666666667</c:v>
                </c:pt>
                <c:pt idx="337">
                  <c:v>23.38333333333318</c:v>
                </c:pt>
                <c:pt idx="338">
                  <c:v>23.46666666666669</c:v>
                </c:pt>
                <c:pt idx="339">
                  <c:v>23.53333333333319</c:v>
                </c:pt>
                <c:pt idx="340">
                  <c:v>23.6166666666667</c:v>
                </c:pt>
                <c:pt idx="341">
                  <c:v>23.66666666666669</c:v>
                </c:pt>
                <c:pt idx="342">
                  <c:v>23.71666666666669</c:v>
                </c:pt>
                <c:pt idx="343">
                  <c:v>23.76666666666669</c:v>
                </c:pt>
                <c:pt idx="344">
                  <c:v>23.8166666666667</c:v>
                </c:pt>
                <c:pt idx="345">
                  <c:v>23.88333333333318</c:v>
                </c:pt>
                <c:pt idx="346">
                  <c:v>23.95000000000002</c:v>
                </c:pt>
                <c:pt idx="347">
                  <c:v>24.03333333333319</c:v>
                </c:pt>
                <c:pt idx="348">
                  <c:v>24.13333333333332</c:v>
                </c:pt>
                <c:pt idx="349">
                  <c:v>24.21666666666669</c:v>
                </c:pt>
                <c:pt idx="350">
                  <c:v>24.3166666666667</c:v>
                </c:pt>
                <c:pt idx="351">
                  <c:v>24.43333333333318</c:v>
                </c:pt>
                <c:pt idx="352">
                  <c:v>24.48333333333318</c:v>
                </c:pt>
                <c:pt idx="353">
                  <c:v>24.5166666666667</c:v>
                </c:pt>
                <c:pt idx="354">
                  <c:v>24.56666666666669</c:v>
                </c:pt>
                <c:pt idx="355">
                  <c:v>24.60000000000003</c:v>
                </c:pt>
                <c:pt idx="356">
                  <c:v>24.68333333333319</c:v>
                </c:pt>
                <c:pt idx="357">
                  <c:v>24.76666666666669</c:v>
                </c:pt>
                <c:pt idx="358">
                  <c:v>24.8166666666667</c:v>
                </c:pt>
                <c:pt idx="359">
                  <c:v>24.86666666666669</c:v>
                </c:pt>
                <c:pt idx="360">
                  <c:v>24.91666666666669</c:v>
                </c:pt>
                <c:pt idx="361">
                  <c:v>24.98333333333318</c:v>
                </c:pt>
                <c:pt idx="362">
                  <c:v>25.06666666666669</c:v>
                </c:pt>
                <c:pt idx="363">
                  <c:v>25.16666666666669</c:v>
                </c:pt>
                <c:pt idx="364">
                  <c:v>25.26666666666669</c:v>
                </c:pt>
                <c:pt idx="365">
                  <c:v>25.3666666666667</c:v>
                </c:pt>
                <c:pt idx="366">
                  <c:v>25.43333333333319</c:v>
                </c:pt>
                <c:pt idx="367">
                  <c:v>25.7166666666667</c:v>
                </c:pt>
                <c:pt idx="368">
                  <c:v>26.00000000000003</c:v>
                </c:pt>
                <c:pt idx="369">
                  <c:v>26.05000000000003</c:v>
                </c:pt>
                <c:pt idx="370">
                  <c:v>26.10000000000003</c:v>
                </c:pt>
                <c:pt idx="371">
                  <c:v>26.13333333333332</c:v>
                </c:pt>
              </c:numCache>
            </c:numRef>
          </c:xVal>
          <c:yVal>
            <c:numRef>
              <c:f>Calculation!$M$2:$M$373</c:f>
              <c:numCache>
                <c:formatCode>General</c:formatCode>
                <c:ptCount val="372"/>
                <c:pt idx="0">
                  <c:v>5.790274964917239</c:v>
                </c:pt>
                <c:pt idx="1">
                  <c:v>12.1954181756121</c:v>
                </c:pt>
                <c:pt idx="2">
                  <c:v>18.04916282853728</c:v>
                </c:pt>
                <c:pt idx="3">
                  <c:v>24.22944343447178</c:v>
                </c:pt>
                <c:pt idx="4">
                  <c:v>30.44752427467978</c:v>
                </c:pt>
                <c:pt idx="5">
                  <c:v>36.57581652464592</c:v>
                </c:pt>
                <c:pt idx="6">
                  <c:v>42.4953958668155</c:v>
                </c:pt>
                <c:pt idx="7">
                  <c:v>49.14357860823215</c:v>
                </c:pt>
                <c:pt idx="8">
                  <c:v>56.47145217040417</c:v>
                </c:pt>
                <c:pt idx="9">
                  <c:v>64.14067316546035</c:v>
                </c:pt>
                <c:pt idx="10">
                  <c:v>71.02004409636351</c:v>
                </c:pt>
                <c:pt idx="11">
                  <c:v>78.27498938022816</c:v>
                </c:pt>
                <c:pt idx="12">
                  <c:v>84.75080155620959</c:v>
                </c:pt>
                <c:pt idx="13">
                  <c:v>92.3491846333715</c:v>
                </c:pt>
                <c:pt idx="14">
                  <c:v>100.1967226477545</c:v>
                </c:pt>
                <c:pt idx="15">
                  <c:v>108.6768417195878</c:v>
                </c:pt>
                <c:pt idx="16">
                  <c:v>117.0913444400825</c:v>
                </c:pt>
                <c:pt idx="17">
                  <c:v>123.0367503762988</c:v>
                </c:pt>
                <c:pt idx="18">
                  <c:v>129.024451401115</c:v>
                </c:pt>
                <c:pt idx="19">
                  <c:v>132.362071892621</c:v>
                </c:pt>
                <c:pt idx="20">
                  <c:v>140.5913798189027</c:v>
                </c:pt>
                <c:pt idx="21">
                  <c:v>146.1820936422986</c:v>
                </c:pt>
                <c:pt idx="22">
                  <c:v>152.0096054855271</c:v>
                </c:pt>
                <c:pt idx="23">
                  <c:v>158.2537216692157</c:v>
                </c:pt>
                <c:pt idx="24">
                  <c:v>164.2504471166875</c:v>
                </c:pt>
                <c:pt idx="25">
                  <c:v>169.8564548369393</c:v>
                </c:pt>
                <c:pt idx="26">
                  <c:v>175.0606066359231</c:v>
                </c:pt>
                <c:pt idx="27">
                  <c:v>181.4304750811408</c:v>
                </c:pt>
                <c:pt idx="28">
                  <c:v>187.3576621626976</c:v>
                </c:pt>
                <c:pt idx="29">
                  <c:v>193.0932000108534</c:v>
                </c:pt>
                <c:pt idx="30">
                  <c:v>198.5011799061858</c:v>
                </c:pt>
                <c:pt idx="31">
                  <c:v>204.4222815774004</c:v>
                </c:pt>
                <c:pt idx="32">
                  <c:v>209.8118981600641</c:v>
                </c:pt>
                <c:pt idx="33">
                  <c:v>215.2348563319581</c:v>
                </c:pt>
                <c:pt idx="34">
                  <c:v>221.5521566581791</c:v>
                </c:pt>
                <c:pt idx="35">
                  <c:v>227.325284453454</c:v>
                </c:pt>
                <c:pt idx="36">
                  <c:v>232.4938117878401</c:v>
                </c:pt>
                <c:pt idx="37">
                  <c:v>237.89929126776</c:v>
                </c:pt>
                <c:pt idx="38">
                  <c:v>243.4079932254458</c:v>
                </c:pt>
                <c:pt idx="39">
                  <c:v>248.605213084156</c:v>
                </c:pt>
                <c:pt idx="40">
                  <c:v>253.6946659849859</c:v>
                </c:pt>
                <c:pt idx="41">
                  <c:v>260.4982887455486</c:v>
                </c:pt>
                <c:pt idx="42">
                  <c:v>266.4822255765463</c:v>
                </c:pt>
                <c:pt idx="43">
                  <c:v>272.119496039421</c:v>
                </c:pt>
                <c:pt idx="44">
                  <c:v>272.941659836355</c:v>
                </c:pt>
                <c:pt idx="45">
                  <c:v>278.5404282858658</c:v>
                </c:pt>
                <c:pt idx="46">
                  <c:v>283.6510873327134</c:v>
                </c:pt>
                <c:pt idx="47">
                  <c:v>288.8837363188475</c:v>
                </c:pt>
                <c:pt idx="48">
                  <c:v>293.4148460280141</c:v>
                </c:pt>
                <c:pt idx="49">
                  <c:v>298.5886020205775</c:v>
                </c:pt>
                <c:pt idx="50">
                  <c:v>304.8247744920702</c:v>
                </c:pt>
                <c:pt idx="51">
                  <c:v>310.5736535571085</c:v>
                </c:pt>
                <c:pt idx="52">
                  <c:v>315.8389264287105</c:v>
                </c:pt>
                <c:pt idx="53">
                  <c:v>321.2974996761956</c:v>
                </c:pt>
                <c:pt idx="54">
                  <c:v>328.4599259315227</c:v>
                </c:pt>
                <c:pt idx="55">
                  <c:v>334.0474146530501</c:v>
                </c:pt>
                <c:pt idx="56">
                  <c:v>339.5895548896179</c:v>
                </c:pt>
                <c:pt idx="57">
                  <c:v>344.9565488070936</c:v>
                </c:pt>
                <c:pt idx="58">
                  <c:v>348.9166140582768</c:v>
                </c:pt>
                <c:pt idx="59">
                  <c:v>357.0351086271617</c:v>
                </c:pt>
                <c:pt idx="60">
                  <c:v>363.222676443367</c:v>
                </c:pt>
                <c:pt idx="61">
                  <c:v>368.6754677405055</c:v>
                </c:pt>
                <c:pt idx="62">
                  <c:v>375.801308928478</c:v>
                </c:pt>
                <c:pt idx="63">
                  <c:v>380.9057919498242</c:v>
                </c:pt>
                <c:pt idx="64">
                  <c:v>386.4900537063936</c:v>
                </c:pt>
                <c:pt idx="65">
                  <c:v>393.3346187577104</c:v>
                </c:pt>
                <c:pt idx="66">
                  <c:v>400.1428763645718</c:v>
                </c:pt>
                <c:pt idx="67">
                  <c:v>403.6490619737813</c:v>
                </c:pt>
                <c:pt idx="68">
                  <c:v>409.2228231923114</c:v>
                </c:pt>
                <c:pt idx="69">
                  <c:v>415.0239836035173</c:v>
                </c:pt>
                <c:pt idx="70">
                  <c:v>419.632014271388</c:v>
                </c:pt>
                <c:pt idx="71">
                  <c:v>425.5546378812055</c:v>
                </c:pt>
                <c:pt idx="72">
                  <c:v>430.9601173611236</c:v>
                </c:pt>
                <c:pt idx="73">
                  <c:v>467.8435496959126</c:v>
                </c:pt>
                <c:pt idx="74">
                  <c:v>495.4481812897468</c:v>
                </c:pt>
                <c:pt idx="75">
                  <c:v>498.0463576470239</c:v>
                </c:pt>
                <c:pt idx="76">
                  <c:v>503.602303514668</c:v>
                </c:pt>
                <c:pt idx="77">
                  <c:v>509.1994619666806</c:v>
                </c:pt>
                <c:pt idx="78">
                  <c:v>515.06397425699</c:v>
                </c:pt>
                <c:pt idx="79">
                  <c:v>520.1631575893582</c:v>
                </c:pt>
                <c:pt idx="80">
                  <c:v>528.4416026677978</c:v>
                </c:pt>
                <c:pt idx="81">
                  <c:v>533.4633120194899</c:v>
                </c:pt>
                <c:pt idx="82">
                  <c:v>539.2946890297381</c:v>
                </c:pt>
                <c:pt idx="83">
                  <c:v>544.5256153319024</c:v>
                </c:pt>
                <c:pt idx="84">
                  <c:v>550.7175513562366</c:v>
                </c:pt>
                <c:pt idx="85">
                  <c:v>556.9196679058379</c:v>
                </c:pt>
                <c:pt idx="86">
                  <c:v>559.6842255122939</c:v>
                </c:pt>
                <c:pt idx="87">
                  <c:v>565.7992673854674</c:v>
                </c:pt>
                <c:pt idx="88">
                  <c:v>571.1418561864014</c:v>
                </c:pt>
                <c:pt idx="89">
                  <c:v>577.86485735025</c:v>
                </c:pt>
                <c:pt idx="90">
                  <c:v>583.0940604025884</c:v>
                </c:pt>
                <c:pt idx="91">
                  <c:v>589.3092416934509</c:v>
                </c:pt>
                <c:pt idx="92">
                  <c:v>594.4585518573716</c:v>
                </c:pt>
                <c:pt idx="93">
                  <c:v>600.3826970153474</c:v>
                </c:pt>
                <c:pt idx="94">
                  <c:v>606.3485326605408</c:v>
                </c:pt>
                <c:pt idx="95">
                  <c:v>611.688590428875</c:v>
                </c:pt>
                <c:pt idx="96">
                  <c:v>617.1620035043294</c:v>
                </c:pt>
                <c:pt idx="97">
                  <c:v>623.1104404925691</c:v>
                </c:pt>
                <c:pt idx="98">
                  <c:v>628.191031376369</c:v>
                </c:pt>
                <c:pt idx="99">
                  <c:v>634.0370727164109</c:v>
                </c:pt>
                <c:pt idx="100">
                  <c:v>639.2334254323802</c:v>
                </c:pt>
                <c:pt idx="101">
                  <c:v>645.034585843586</c:v>
                </c:pt>
                <c:pt idx="102">
                  <c:v>652.9564230854442</c:v>
                </c:pt>
                <c:pt idx="103">
                  <c:v>663.1552316106746</c:v>
                </c:pt>
                <c:pt idx="104">
                  <c:v>671.4733191789097</c:v>
                </c:pt>
                <c:pt idx="105">
                  <c:v>672.8782332914326</c:v>
                </c:pt>
                <c:pt idx="106">
                  <c:v>679.1396462294504</c:v>
                </c:pt>
                <c:pt idx="107">
                  <c:v>684.281950526516</c:v>
                </c:pt>
                <c:pt idx="108">
                  <c:v>689.6857624201065</c:v>
                </c:pt>
                <c:pt idx="109">
                  <c:v>695.5148206385355</c:v>
                </c:pt>
                <c:pt idx="110">
                  <c:v>700.8354338192976</c:v>
                </c:pt>
                <c:pt idx="111">
                  <c:v>706.3022563892324</c:v>
                </c:pt>
                <c:pt idx="112">
                  <c:v>712.7200510537273</c:v>
                </c:pt>
                <c:pt idx="113">
                  <c:v>719.4778173723284</c:v>
                </c:pt>
                <c:pt idx="114">
                  <c:v>724.7448016927791</c:v>
                </c:pt>
                <c:pt idx="115">
                  <c:v>731.726904005613</c:v>
                </c:pt>
                <c:pt idx="116">
                  <c:v>737.4914390872209</c:v>
                </c:pt>
                <c:pt idx="117">
                  <c:v>743.530100188577</c:v>
                </c:pt>
                <c:pt idx="118">
                  <c:v>749.060845206862</c:v>
                </c:pt>
                <c:pt idx="119">
                  <c:v>755.1129239145794</c:v>
                </c:pt>
                <c:pt idx="120">
                  <c:v>760.9070888862879</c:v>
                </c:pt>
                <c:pt idx="121">
                  <c:v>766.5058573357994</c:v>
                </c:pt>
                <c:pt idx="122">
                  <c:v>771.5757933507348</c:v>
                </c:pt>
                <c:pt idx="123">
                  <c:v>777.4272280745968</c:v>
                </c:pt>
                <c:pt idx="124">
                  <c:v>783.575342345397</c:v>
                </c:pt>
                <c:pt idx="125">
                  <c:v>789.2619587692782</c:v>
                </c:pt>
                <c:pt idx="126">
                  <c:v>794.303371711868</c:v>
                </c:pt>
                <c:pt idx="127">
                  <c:v>799.6002168775542</c:v>
                </c:pt>
                <c:pt idx="128">
                  <c:v>805.102370599352</c:v>
                </c:pt>
                <c:pt idx="129">
                  <c:v>810.2682816206081</c:v>
                </c:pt>
                <c:pt idx="130">
                  <c:v>815.5335544922079</c:v>
                </c:pt>
                <c:pt idx="131">
                  <c:v>821.8864214791715</c:v>
                </c:pt>
                <c:pt idx="132">
                  <c:v>827.8726171110864</c:v>
                </c:pt>
                <c:pt idx="133">
                  <c:v>833.864832045513</c:v>
                </c:pt>
                <c:pt idx="134">
                  <c:v>839.8495219053993</c:v>
                </c:pt>
                <c:pt idx="135">
                  <c:v>845.9991019321291</c:v>
                </c:pt>
                <c:pt idx="136">
                  <c:v>851.681754726788</c:v>
                </c:pt>
                <c:pt idx="137">
                  <c:v>857.1295851809024</c:v>
                </c:pt>
                <c:pt idx="138">
                  <c:v>862.8130309229414</c:v>
                </c:pt>
                <c:pt idx="139">
                  <c:v>869.3504826139014</c:v>
                </c:pt>
                <c:pt idx="140">
                  <c:v>874.5537684259087</c:v>
                </c:pt>
                <c:pt idx="141">
                  <c:v>880.6930808106285</c:v>
                </c:pt>
                <c:pt idx="142">
                  <c:v>886.2474042672538</c:v>
                </c:pt>
                <c:pt idx="143">
                  <c:v>892.1479213469564</c:v>
                </c:pt>
                <c:pt idx="144">
                  <c:v>897.691687559451</c:v>
                </c:pt>
                <c:pt idx="145">
                  <c:v>903.740787148221</c:v>
                </c:pt>
                <c:pt idx="146">
                  <c:v>909.4826070779034</c:v>
                </c:pt>
                <c:pt idx="147">
                  <c:v>915.4052306877212</c:v>
                </c:pt>
                <c:pt idx="148">
                  <c:v>921.175235340336</c:v>
                </c:pt>
                <c:pt idx="149">
                  <c:v>926.8340480663315</c:v>
                </c:pt>
                <c:pt idx="150">
                  <c:v>933.118449289085</c:v>
                </c:pt>
                <c:pt idx="151">
                  <c:v>938.5588299985733</c:v>
                </c:pt>
                <c:pt idx="152">
                  <c:v>943.5697592823851</c:v>
                </c:pt>
                <c:pt idx="153">
                  <c:v>950.6448278881944</c:v>
                </c:pt>
                <c:pt idx="154">
                  <c:v>955.964594039655</c:v>
                </c:pt>
                <c:pt idx="155">
                  <c:v>961.8963410803846</c:v>
                </c:pt>
                <c:pt idx="156">
                  <c:v>966.9822510281546</c:v>
                </c:pt>
                <c:pt idx="157">
                  <c:v>972.6823231703805</c:v>
                </c:pt>
                <c:pt idx="158">
                  <c:v>978.2488031823981</c:v>
                </c:pt>
                <c:pt idx="159">
                  <c:v>984.7190459642805</c:v>
                </c:pt>
                <c:pt idx="160">
                  <c:v>989.9516949504124</c:v>
                </c:pt>
                <c:pt idx="161">
                  <c:v>994.9913198396498</c:v>
                </c:pt>
                <c:pt idx="162">
                  <c:v>1000.117825929814</c:v>
                </c:pt>
                <c:pt idx="163">
                  <c:v>1005.268886071885</c:v>
                </c:pt>
                <c:pt idx="164">
                  <c:v>1011.196073153441</c:v>
                </c:pt>
                <c:pt idx="165">
                  <c:v>1016.66289572338</c:v>
                </c:pt>
                <c:pt idx="166">
                  <c:v>1022.919988954415</c:v>
                </c:pt>
                <c:pt idx="167">
                  <c:v>1028.151776670004</c:v>
                </c:pt>
                <c:pt idx="168">
                  <c:v>1033.405053786216</c:v>
                </c:pt>
                <c:pt idx="169">
                  <c:v>1039.146088832004</c:v>
                </c:pt>
                <c:pt idx="170">
                  <c:v>1048.396801724996</c:v>
                </c:pt>
                <c:pt idx="171">
                  <c:v>1054.194854094889</c:v>
                </c:pt>
                <c:pt idx="172">
                  <c:v>1060.943945913469</c:v>
                </c:pt>
                <c:pt idx="173">
                  <c:v>1069.284215809976</c:v>
                </c:pt>
                <c:pt idx="174">
                  <c:v>1076.316480320515</c:v>
                </c:pt>
                <c:pt idx="175">
                  <c:v>1081.772576340053</c:v>
                </c:pt>
                <c:pt idx="176">
                  <c:v>1086.853167223852</c:v>
                </c:pt>
                <c:pt idx="177">
                  <c:v>1092.178013529593</c:v>
                </c:pt>
                <c:pt idx="178">
                  <c:v>1097.673611212314</c:v>
                </c:pt>
                <c:pt idx="179">
                  <c:v>1105.050517596488</c:v>
                </c:pt>
                <c:pt idx="180">
                  <c:v>1110.132882119811</c:v>
                </c:pt>
                <c:pt idx="181">
                  <c:v>1115.835325504692</c:v>
                </c:pt>
                <c:pt idx="182">
                  <c:v>1121.750335505756</c:v>
                </c:pt>
                <c:pt idx="183">
                  <c:v>1129.390710355815</c:v>
                </c:pt>
                <c:pt idx="184">
                  <c:v>1135.633382980787</c:v>
                </c:pt>
                <c:pt idx="185">
                  <c:v>1142.29916607375</c:v>
                </c:pt>
                <c:pt idx="186">
                  <c:v>1147.635847264146</c:v>
                </c:pt>
                <c:pt idx="187">
                  <c:v>1153.670029199602</c:v>
                </c:pt>
                <c:pt idx="188">
                  <c:v>1159.18608863162</c:v>
                </c:pt>
                <c:pt idx="189">
                  <c:v>1164.885370140828</c:v>
                </c:pt>
                <c:pt idx="190">
                  <c:v>1172.153967715196</c:v>
                </c:pt>
                <c:pt idx="191">
                  <c:v>1178.739494600405</c:v>
                </c:pt>
                <c:pt idx="192">
                  <c:v>1186.815135462375</c:v>
                </c:pt>
                <c:pt idx="193">
                  <c:v>1194.068838354453</c:v>
                </c:pt>
                <c:pt idx="194">
                  <c:v>1199.304931005291</c:v>
                </c:pt>
                <c:pt idx="195">
                  <c:v>1204.33291805735</c:v>
                </c:pt>
                <c:pt idx="196">
                  <c:v>1210.791309929464</c:v>
                </c:pt>
                <c:pt idx="197">
                  <c:v>1216.835192528059</c:v>
                </c:pt>
                <c:pt idx="198">
                  <c:v>1222.710452722853</c:v>
                </c:pt>
                <c:pt idx="199">
                  <c:v>1230.22294864832</c:v>
                </c:pt>
                <c:pt idx="200">
                  <c:v>1236.598474171652</c:v>
                </c:pt>
                <c:pt idx="201">
                  <c:v>1242.744389152866</c:v>
                </c:pt>
                <c:pt idx="202">
                  <c:v>1249.025921440635</c:v>
                </c:pt>
                <c:pt idx="203">
                  <c:v>1255.709258535675</c:v>
                </c:pt>
                <c:pt idx="204">
                  <c:v>1261.592183782831</c:v>
                </c:pt>
                <c:pt idx="205">
                  <c:v>1268.840914978723</c:v>
                </c:pt>
                <c:pt idx="206">
                  <c:v>1274.092476178633</c:v>
                </c:pt>
                <c:pt idx="207">
                  <c:v>1279.547746204658</c:v>
                </c:pt>
                <c:pt idx="208">
                  <c:v>1285.197792368288</c:v>
                </c:pt>
                <c:pt idx="209">
                  <c:v>1290.710583024066</c:v>
                </c:pt>
                <c:pt idx="210">
                  <c:v>1296.50552568478</c:v>
                </c:pt>
                <c:pt idx="211">
                  <c:v>1303.157774178727</c:v>
                </c:pt>
                <c:pt idx="212">
                  <c:v>1309.352620632447</c:v>
                </c:pt>
                <c:pt idx="213">
                  <c:v>1315.467662505621</c:v>
                </c:pt>
                <c:pt idx="214">
                  <c:v>1321.973328490388</c:v>
                </c:pt>
                <c:pt idx="215">
                  <c:v>1327.738645257376</c:v>
                </c:pt>
                <c:pt idx="216">
                  <c:v>1334.589133205897</c:v>
                </c:pt>
                <c:pt idx="217">
                  <c:v>1339.628758095132</c:v>
                </c:pt>
                <c:pt idx="218">
                  <c:v>1345.96315534135</c:v>
                </c:pt>
                <c:pt idx="219">
                  <c:v>1351.931256637175</c:v>
                </c:pt>
                <c:pt idx="220">
                  <c:v>1357.560527564501</c:v>
                </c:pt>
                <c:pt idx="221">
                  <c:v>1363.908427215215</c:v>
                </c:pt>
                <c:pt idx="222">
                  <c:v>1371.00257812337</c:v>
                </c:pt>
                <c:pt idx="223">
                  <c:v>1376.89162822969</c:v>
                </c:pt>
                <c:pt idx="224">
                  <c:v>1382.235060442676</c:v>
                </c:pt>
                <c:pt idx="225">
                  <c:v>1388.418256962582</c:v>
                </c:pt>
                <c:pt idx="226">
                  <c:v>1393.715952822918</c:v>
                </c:pt>
                <c:pt idx="227">
                  <c:v>1399.862600988368</c:v>
                </c:pt>
                <c:pt idx="228">
                  <c:v>1405.785224598185</c:v>
                </c:pt>
                <c:pt idx="229">
                  <c:v>1410.78535057148</c:v>
                </c:pt>
                <c:pt idx="230">
                  <c:v>1415.77645592469</c:v>
                </c:pt>
                <c:pt idx="231">
                  <c:v>1420.888878179459</c:v>
                </c:pt>
                <c:pt idx="232">
                  <c:v>1427.001708863046</c:v>
                </c:pt>
                <c:pt idx="233">
                  <c:v>1434.10284376621</c:v>
                </c:pt>
                <c:pt idx="234">
                  <c:v>1439.273114574204</c:v>
                </c:pt>
                <c:pt idx="235">
                  <c:v>1446.351367135483</c:v>
                </c:pt>
                <c:pt idx="236">
                  <c:v>1451.41596731016</c:v>
                </c:pt>
                <c:pt idx="237">
                  <c:v>1456.848888059858</c:v>
                </c:pt>
                <c:pt idx="238">
                  <c:v>1461.917046085233</c:v>
                </c:pt>
                <c:pt idx="239">
                  <c:v>1468.01289767612</c:v>
                </c:pt>
                <c:pt idx="240">
                  <c:v>1473.439178740128</c:v>
                </c:pt>
                <c:pt idx="241">
                  <c:v>1479.160556687366</c:v>
                </c:pt>
                <c:pt idx="242">
                  <c:v>1484.933684482641</c:v>
                </c:pt>
                <c:pt idx="243">
                  <c:v>1490.221162983151</c:v>
                </c:pt>
                <c:pt idx="244">
                  <c:v>1495.644121155045</c:v>
                </c:pt>
                <c:pt idx="245">
                  <c:v>1501.73923345184</c:v>
                </c:pt>
                <c:pt idx="246">
                  <c:v>1507.144712931758</c:v>
                </c:pt>
                <c:pt idx="247">
                  <c:v>1513.289161282792</c:v>
                </c:pt>
                <c:pt idx="248">
                  <c:v>1518.706299489967</c:v>
                </c:pt>
                <c:pt idx="249">
                  <c:v>1524.459096553401</c:v>
                </c:pt>
                <c:pt idx="250">
                  <c:v>1529.970252093223</c:v>
                </c:pt>
                <c:pt idx="251">
                  <c:v>1535.958705671611</c:v>
                </c:pt>
                <c:pt idx="252">
                  <c:v>1541.510594622604</c:v>
                </c:pt>
                <c:pt idx="253">
                  <c:v>1546.706947338573</c:v>
                </c:pt>
                <c:pt idx="254">
                  <c:v>1552.868240861997</c:v>
                </c:pt>
                <c:pt idx="255">
                  <c:v>1557.824918139515</c:v>
                </c:pt>
                <c:pt idx="256">
                  <c:v>1564.203270321132</c:v>
                </c:pt>
                <c:pt idx="257">
                  <c:v>1569.620408528307</c:v>
                </c:pt>
                <c:pt idx="258">
                  <c:v>1575.278424855187</c:v>
                </c:pt>
                <c:pt idx="259">
                  <c:v>1580.952347922038</c:v>
                </c:pt>
                <c:pt idx="260">
                  <c:v>1586.991009023394</c:v>
                </c:pt>
                <c:pt idx="261">
                  <c:v>1592.503799679172</c:v>
                </c:pt>
                <c:pt idx="262">
                  <c:v>1597.874151116472</c:v>
                </c:pt>
                <c:pt idx="263">
                  <c:v>1603.173547954447</c:v>
                </c:pt>
                <c:pt idx="264">
                  <c:v>1609.939311632871</c:v>
                </c:pt>
                <c:pt idx="265">
                  <c:v>1615.752112402152</c:v>
                </c:pt>
                <c:pt idx="266">
                  <c:v>1620.834476925475</c:v>
                </c:pt>
                <c:pt idx="267">
                  <c:v>1626.54955032236</c:v>
                </c:pt>
                <c:pt idx="268">
                  <c:v>1632.435538796253</c:v>
                </c:pt>
                <c:pt idx="269">
                  <c:v>1637.528532187243</c:v>
                </c:pt>
                <c:pt idx="270">
                  <c:v>1642.633897956291</c:v>
                </c:pt>
                <c:pt idx="271">
                  <c:v>1648.214123382141</c:v>
                </c:pt>
                <c:pt idx="272">
                  <c:v>1654.7598416118</c:v>
                </c:pt>
                <c:pt idx="273">
                  <c:v>1660.510288196754</c:v>
                </c:pt>
                <c:pt idx="274">
                  <c:v>1666.705134650475</c:v>
                </c:pt>
                <c:pt idx="275">
                  <c:v>1672.409158316796</c:v>
                </c:pt>
                <c:pt idx="276">
                  <c:v>1678.372727449832</c:v>
                </c:pt>
                <c:pt idx="277">
                  <c:v>1683.71109719586</c:v>
                </c:pt>
                <c:pt idx="278">
                  <c:v>1689.791404729517</c:v>
                </c:pt>
                <c:pt idx="279">
                  <c:v>1695.106085871632</c:v>
                </c:pt>
                <c:pt idx="280">
                  <c:v>1700.355930595041</c:v>
                </c:pt>
                <c:pt idx="281">
                  <c:v>1706.254156063936</c:v>
                </c:pt>
                <c:pt idx="282">
                  <c:v>1711.322314089311</c:v>
                </c:pt>
                <c:pt idx="283">
                  <c:v>1716.52559990132</c:v>
                </c:pt>
                <c:pt idx="284">
                  <c:v>1722.498984372958</c:v>
                </c:pt>
                <c:pt idx="285">
                  <c:v>1727.664022994648</c:v>
                </c:pt>
                <c:pt idx="286">
                  <c:v>1733.864686206085</c:v>
                </c:pt>
                <c:pt idx="287">
                  <c:v>1740.452949649348</c:v>
                </c:pt>
                <c:pt idx="288">
                  <c:v>1745.656235461357</c:v>
                </c:pt>
                <c:pt idx="289">
                  <c:v>1751.455842060567</c:v>
                </c:pt>
                <c:pt idx="290">
                  <c:v>1757.473571864682</c:v>
                </c:pt>
                <c:pt idx="291">
                  <c:v>1763.247480181083</c:v>
                </c:pt>
                <c:pt idx="292">
                  <c:v>1769.062606225506</c:v>
                </c:pt>
                <c:pt idx="293">
                  <c:v>1774.529428795445</c:v>
                </c:pt>
                <c:pt idx="294">
                  <c:v>1780.591922889404</c:v>
                </c:pt>
                <c:pt idx="295">
                  <c:v>1786.463346805668</c:v>
                </c:pt>
                <c:pt idx="296">
                  <c:v>1791.872159914867</c:v>
                </c:pt>
                <c:pt idx="297">
                  <c:v>1797.77191322427</c:v>
                </c:pt>
                <c:pt idx="298">
                  <c:v>1803.087442206277</c:v>
                </c:pt>
                <c:pt idx="299">
                  <c:v>1808.283794922247</c:v>
                </c:pt>
                <c:pt idx="300">
                  <c:v>1814.184312001948</c:v>
                </c:pt>
                <c:pt idx="301">
                  <c:v>1819.565560908617</c:v>
                </c:pt>
                <c:pt idx="302">
                  <c:v>1824.631940321985</c:v>
                </c:pt>
                <c:pt idx="303">
                  <c:v>1830.228293601248</c:v>
                </c:pt>
                <c:pt idx="304">
                  <c:v>1835.335424405941</c:v>
                </c:pt>
                <c:pt idx="305">
                  <c:v>1841.353154210056</c:v>
                </c:pt>
                <c:pt idx="306">
                  <c:v>1846.930956436126</c:v>
                </c:pt>
                <c:pt idx="307">
                  <c:v>1853.476674665785</c:v>
                </c:pt>
                <c:pt idx="308">
                  <c:v>1860.047815923472</c:v>
                </c:pt>
                <c:pt idx="309">
                  <c:v>1867.515791179557</c:v>
                </c:pt>
                <c:pt idx="310">
                  <c:v>1873.76567826662</c:v>
                </c:pt>
                <c:pt idx="311">
                  <c:v>1879.005212320141</c:v>
                </c:pt>
                <c:pt idx="312">
                  <c:v>1884.152771911757</c:v>
                </c:pt>
                <c:pt idx="313">
                  <c:v>1889.598947747606</c:v>
                </c:pt>
                <c:pt idx="314">
                  <c:v>1895.083875153137</c:v>
                </c:pt>
                <c:pt idx="315">
                  <c:v>1900.658444808005</c:v>
                </c:pt>
                <c:pt idx="316">
                  <c:v>1906.26364862586</c:v>
                </c:pt>
                <c:pt idx="317">
                  <c:v>1912.270885432</c:v>
                </c:pt>
                <c:pt idx="318">
                  <c:v>1917.323013397038</c:v>
                </c:pt>
                <c:pt idx="319">
                  <c:v>1922.619858562725</c:v>
                </c:pt>
                <c:pt idx="320">
                  <c:v>1927.775291050763</c:v>
                </c:pt>
                <c:pt idx="321">
                  <c:v>1933.137244748006</c:v>
                </c:pt>
                <c:pt idx="322">
                  <c:v>1938.441741246817</c:v>
                </c:pt>
                <c:pt idx="323">
                  <c:v>1943.85804752038</c:v>
                </c:pt>
                <c:pt idx="324">
                  <c:v>1949.579425467618</c:v>
                </c:pt>
                <c:pt idx="325">
                  <c:v>1955.208696394944</c:v>
                </c:pt>
                <c:pt idx="326">
                  <c:v>1960.955223377294</c:v>
                </c:pt>
                <c:pt idx="327">
                  <c:v>1967.033307085746</c:v>
                </c:pt>
                <c:pt idx="328">
                  <c:v>1972.450445292922</c:v>
                </c:pt>
                <c:pt idx="329">
                  <c:v>1977.637249871488</c:v>
                </c:pt>
                <c:pt idx="330">
                  <c:v>1983.27292133574</c:v>
                </c:pt>
                <c:pt idx="331">
                  <c:v>1989.084946806767</c:v>
                </c:pt>
                <c:pt idx="332">
                  <c:v>1995.222790983973</c:v>
                </c:pt>
                <c:pt idx="333">
                  <c:v>2000.491486198731</c:v>
                </c:pt>
                <c:pt idx="334">
                  <c:v>2005.64079636265</c:v>
                </c:pt>
                <c:pt idx="335">
                  <c:v>2011.232316170804</c:v>
                </c:pt>
                <c:pt idx="336">
                  <c:v>2016.312907054603</c:v>
                </c:pt>
                <c:pt idx="337">
                  <c:v>2022.107849715317</c:v>
                </c:pt>
                <c:pt idx="338">
                  <c:v>2027.571374050423</c:v>
                </c:pt>
                <c:pt idx="339">
                  <c:v>2033.023338853264</c:v>
                </c:pt>
                <c:pt idx="340">
                  <c:v>2038.227490652248</c:v>
                </c:pt>
                <c:pt idx="341">
                  <c:v>2044.57964825781</c:v>
                </c:pt>
                <c:pt idx="342">
                  <c:v>2050.76065797097</c:v>
                </c:pt>
                <c:pt idx="343">
                  <c:v>2057.035730359016</c:v>
                </c:pt>
                <c:pt idx="344">
                  <c:v>2062.07177724026</c:v>
                </c:pt>
                <c:pt idx="345">
                  <c:v>2068.285508250008</c:v>
                </c:pt>
                <c:pt idx="346">
                  <c:v>2074.194420301305</c:v>
                </c:pt>
                <c:pt idx="347">
                  <c:v>2080.028887601884</c:v>
                </c:pt>
                <c:pt idx="348">
                  <c:v>2085.303566571926</c:v>
                </c:pt>
                <c:pt idx="349">
                  <c:v>2091.31530261921</c:v>
                </c:pt>
                <c:pt idx="350">
                  <c:v>2096.800230024741</c:v>
                </c:pt>
                <c:pt idx="351">
                  <c:v>2102.030294773433</c:v>
                </c:pt>
                <c:pt idx="352">
                  <c:v>2108.625394644304</c:v>
                </c:pt>
                <c:pt idx="353">
                  <c:v>2114.29455037617</c:v>
                </c:pt>
                <c:pt idx="354">
                  <c:v>2120.048913892877</c:v>
                </c:pt>
                <c:pt idx="355">
                  <c:v>2123.174578383248</c:v>
                </c:pt>
                <c:pt idx="356">
                  <c:v>2128.415832290031</c:v>
                </c:pt>
                <c:pt idx="357">
                  <c:v>2134.402027921946</c:v>
                </c:pt>
                <c:pt idx="358">
                  <c:v>2140.909079122592</c:v>
                </c:pt>
                <c:pt idx="359">
                  <c:v>2146.77820006844</c:v>
                </c:pt>
                <c:pt idx="360">
                  <c:v>2152.377773344113</c:v>
                </c:pt>
                <c:pt idx="361">
                  <c:v>2158.124300326464</c:v>
                </c:pt>
                <c:pt idx="362">
                  <c:v>2163.930119682465</c:v>
                </c:pt>
                <c:pt idx="363">
                  <c:v>2169.199670134301</c:v>
                </c:pt>
                <c:pt idx="364">
                  <c:v>2174.458948548823</c:v>
                </c:pt>
                <c:pt idx="365">
                  <c:v>2176.250184167613</c:v>
                </c:pt>
                <c:pt idx="366">
                  <c:v>2183.26641010306</c:v>
                </c:pt>
                <c:pt idx="367">
                  <c:v>2188.270139771494</c:v>
                </c:pt>
                <c:pt idx="368">
                  <c:v>2193.405428642941</c:v>
                </c:pt>
                <c:pt idx="369">
                  <c:v>2199.06424136892</c:v>
                </c:pt>
                <c:pt idx="370">
                  <c:v>2205.030077014128</c:v>
                </c:pt>
                <c:pt idx="371">
                  <c:v>2210.628845463621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89-4E60-906A-90F689CC5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276352"/>
        <c:axId val="370544928"/>
      </c:scatterChart>
      <c:valAx>
        <c:axId val="-2427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dirty="0">
                    <a:solidFill>
                      <a:schemeClr val="tx1"/>
                    </a:solidFill>
                    <a:latin typeface="Garamond" charset="0"/>
                    <a:ea typeface="Garamond" charset="0"/>
                    <a:cs typeface="Garamond" charset="0"/>
                  </a:rPr>
                  <a:t>Travel</a:t>
                </a:r>
                <a:r>
                  <a:rPr lang="en-US" altLang="zh-CN" sz="1600" b="1" baseline="0" dirty="0">
                    <a:solidFill>
                      <a:schemeClr val="tx1"/>
                    </a:solidFill>
                    <a:latin typeface="Garamond" charset="0"/>
                    <a:ea typeface="Garamond" charset="0"/>
                    <a:cs typeface="Garamond" charset="0"/>
                  </a:rPr>
                  <a:t> Time (mins)</a:t>
                </a:r>
              </a:p>
            </c:rich>
          </c:tx>
          <c:layout>
            <c:manualLayout>
              <c:xMode val="edge"/>
              <c:yMode val="edge"/>
              <c:x val="0.829447909627258"/>
              <c:y val="0.9374948434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_);[Red]\(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44928"/>
        <c:crosses val="autoZero"/>
        <c:crossBetween val="midCat"/>
        <c:majorUnit val="5.0"/>
        <c:minorUnit val="2.0"/>
      </c:valAx>
      <c:valAx>
        <c:axId val="3705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dirty="0">
                    <a:solidFill>
                      <a:schemeClr val="tx1"/>
                    </a:solidFill>
                    <a:latin typeface="Garamond" charset="0"/>
                    <a:ea typeface="Garamond" charset="0"/>
                    <a:cs typeface="Garamond" charset="0"/>
                  </a:rPr>
                  <a:t>Travel</a:t>
                </a:r>
                <a:r>
                  <a:rPr lang="en-US" altLang="zh-CN" sz="1600" b="1" baseline="0" dirty="0">
                    <a:solidFill>
                      <a:schemeClr val="tx1"/>
                    </a:solidFill>
                    <a:latin typeface="Garamond" charset="0"/>
                    <a:ea typeface="Garamond" charset="0"/>
                    <a:cs typeface="Garamond" charset="0"/>
                  </a:rPr>
                  <a:t> Distance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276352"/>
        <c:crosses val="autoZero"/>
        <c:crossBetween val="midCat"/>
        <c:majorUnit val="2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Unimodal</a:t>
            </a:r>
            <a:r>
              <a:rPr lang="en-US" altLang="zh-CN" sz="2000" b="1" baseline="0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 Utilitarian Pedestrian Tour Travel Time-Distance</a:t>
            </a:r>
            <a:endParaRPr lang="zh-CN" alt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c:rich>
      </c:tx>
      <c:layout>
        <c:manualLayout>
          <c:xMode val="edge"/>
          <c:yMode val="edge"/>
          <c:x val="0.115425449996102"/>
          <c:y val="0.0508849296256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04009941263"/>
          <c:y val="0.208856592645578"/>
          <c:w val="0.794925811003225"/>
          <c:h val="0.620090331821195"/>
        </c:manualLayout>
      </c:layout>
      <c:scatterChart>
        <c:scatterStyle val="lineMarker"/>
        <c:varyColors val="0"/>
        <c:ser>
          <c:idx val="1"/>
          <c:order val="0"/>
          <c:tx>
            <c:v>Walk</c:v>
          </c:tx>
          <c:spPr>
            <a:ln w="19050" cap="rnd">
              <a:solidFill>
                <a:srgbClr val="5494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43B"/>
              </a:solidFill>
              <a:ln w="9525">
                <a:solidFill>
                  <a:srgbClr val="54943B"/>
                </a:solidFill>
              </a:ln>
              <a:effectLst/>
            </c:spPr>
          </c:marker>
          <c:xVal>
            <c:numRef>
              <c:f>exclude!$I$2:$I$122</c:f>
              <c:numCache>
                <c:formatCode>0.00_ </c:formatCode>
                <c:ptCount val="121"/>
                <c:pt idx="0">
                  <c:v>0.0333333333333333</c:v>
                </c:pt>
                <c:pt idx="1">
                  <c:v>0.05</c:v>
                </c:pt>
                <c:pt idx="2">
                  <c:v>0.0666666666666667</c:v>
                </c:pt>
                <c:pt idx="3">
                  <c:v>0.15</c:v>
                </c:pt>
                <c:pt idx="4">
                  <c:v>0.2</c:v>
                </c:pt>
                <c:pt idx="5">
                  <c:v>0.3</c:v>
                </c:pt>
                <c:pt idx="6">
                  <c:v>0.433333333333333</c:v>
                </c:pt>
                <c:pt idx="7">
                  <c:v>0.466666666666667</c:v>
                </c:pt>
                <c:pt idx="8">
                  <c:v>0.5</c:v>
                </c:pt>
                <c:pt idx="9">
                  <c:v>0.533333333333333</c:v>
                </c:pt>
                <c:pt idx="10">
                  <c:v>0.566666666666667</c:v>
                </c:pt>
                <c:pt idx="11">
                  <c:v>0.583333333333333</c:v>
                </c:pt>
                <c:pt idx="12">
                  <c:v>0.616666666666667</c:v>
                </c:pt>
                <c:pt idx="13">
                  <c:v>0.65</c:v>
                </c:pt>
                <c:pt idx="14">
                  <c:v>0.683333333333333</c:v>
                </c:pt>
                <c:pt idx="15">
                  <c:v>0.733333333333333</c:v>
                </c:pt>
                <c:pt idx="16">
                  <c:v>0.8</c:v>
                </c:pt>
                <c:pt idx="17">
                  <c:v>0.85</c:v>
                </c:pt>
                <c:pt idx="18">
                  <c:v>1.033333333333333</c:v>
                </c:pt>
                <c:pt idx="19">
                  <c:v>1.316666666666667</c:v>
                </c:pt>
                <c:pt idx="20">
                  <c:v>1.75</c:v>
                </c:pt>
                <c:pt idx="21">
                  <c:v>1.783333333333334</c:v>
                </c:pt>
                <c:pt idx="22">
                  <c:v>1.816666666666667</c:v>
                </c:pt>
                <c:pt idx="23">
                  <c:v>1.9</c:v>
                </c:pt>
                <c:pt idx="24">
                  <c:v>1.966666666666667</c:v>
                </c:pt>
                <c:pt idx="25">
                  <c:v>2.016666666666667</c:v>
                </c:pt>
                <c:pt idx="26">
                  <c:v>2.066666666666667</c:v>
                </c:pt>
                <c:pt idx="27">
                  <c:v>2.1</c:v>
                </c:pt>
                <c:pt idx="28">
                  <c:v>2.183333333333334</c:v>
                </c:pt>
                <c:pt idx="29">
                  <c:v>2.216666666666667</c:v>
                </c:pt>
                <c:pt idx="30">
                  <c:v>2.266666666666667</c:v>
                </c:pt>
                <c:pt idx="31">
                  <c:v>2.383333333333334</c:v>
                </c:pt>
                <c:pt idx="32">
                  <c:v>2.483333333333334</c:v>
                </c:pt>
                <c:pt idx="33">
                  <c:v>2.533333333333333</c:v>
                </c:pt>
                <c:pt idx="34">
                  <c:v>2.566666666666666</c:v>
                </c:pt>
                <c:pt idx="35">
                  <c:v>2.616666666666663</c:v>
                </c:pt>
                <c:pt idx="36">
                  <c:v>2.633333333333333</c:v>
                </c:pt>
                <c:pt idx="37">
                  <c:v>2.666666666666666</c:v>
                </c:pt>
                <c:pt idx="38">
                  <c:v>2.716666666666664</c:v>
                </c:pt>
                <c:pt idx="39">
                  <c:v>2.766666666666666</c:v>
                </c:pt>
                <c:pt idx="40">
                  <c:v>2.816666666666657</c:v>
                </c:pt>
                <c:pt idx="41">
                  <c:v>2.883333333333333</c:v>
                </c:pt>
                <c:pt idx="42">
                  <c:v>2.933333333333332</c:v>
                </c:pt>
                <c:pt idx="43">
                  <c:v>2.983333333333332</c:v>
                </c:pt>
                <c:pt idx="44">
                  <c:v>3.033333333333332</c:v>
                </c:pt>
                <c:pt idx="45">
                  <c:v>3.083333333333332</c:v>
                </c:pt>
                <c:pt idx="46">
                  <c:v>3.133333333333332</c:v>
                </c:pt>
                <c:pt idx="47">
                  <c:v>3.199999999999998</c:v>
                </c:pt>
                <c:pt idx="48">
                  <c:v>3.233333333333332</c:v>
                </c:pt>
                <c:pt idx="49">
                  <c:v>3.266666666666665</c:v>
                </c:pt>
                <c:pt idx="50">
                  <c:v>3.316666666666657</c:v>
                </c:pt>
                <c:pt idx="51">
                  <c:v>3.399999999999998</c:v>
                </c:pt>
                <c:pt idx="52">
                  <c:v>3.599999999999998</c:v>
                </c:pt>
                <c:pt idx="53">
                  <c:v>3.649999999999998</c:v>
                </c:pt>
                <c:pt idx="54">
                  <c:v>3.699999999999998</c:v>
                </c:pt>
                <c:pt idx="55">
                  <c:v>3.716666666666664</c:v>
                </c:pt>
                <c:pt idx="56">
                  <c:v>3.749999999999998</c:v>
                </c:pt>
                <c:pt idx="57">
                  <c:v>3.783333333333331</c:v>
                </c:pt>
                <c:pt idx="58">
                  <c:v>3.816666666666657</c:v>
                </c:pt>
                <c:pt idx="59">
                  <c:v>3.849999999999997</c:v>
                </c:pt>
                <c:pt idx="60">
                  <c:v>3.883333333333331</c:v>
                </c:pt>
                <c:pt idx="61">
                  <c:v>3.916666666666662</c:v>
                </c:pt>
                <c:pt idx="62">
                  <c:v>3.949999999999997</c:v>
                </c:pt>
                <c:pt idx="63">
                  <c:v>3.983333333333331</c:v>
                </c:pt>
                <c:pt idx="64">
                  <c:v>4.016666666666664</c:v>
                </c:pt>
                <c:pt idx="65">
                  <c:v>4.049999999999997</c:v>
                </c:pt>
                <c:pt idx="66">
                  <c:v>4.116666666666664</c:v>
                </c:pt>
                <c:pt idx="67">
                  <c:v>4.166666666666663</c:v>
                </c:pt>
                <c:pt idx="68">
                  <c:v>4.249999999999996</c:v>
                </c:pt>
                <c:pt idx="69">
                  <c:v>4.316666666666663</c:v>
                </c:pt>
                <c:pt idx="70">
                  <c:v>4.38333333333333</c:v>
                </c:pt>
                <c:pt idx="71">
                  <c:v>4.48333333333333</c:v>
                </c:pt>
                <c:pt idx="72">
                  <c:v>4.516666666666662</c:v>
                </c:pt>
                <c:pt idx="73">
                  <c:v>4.549999999999995</c:v>
                </c:pt>
                <c:pt idx="74">
                  <c:v>4.58333333333333</c:v>
                </c:pt>
                <c:pt idx="75">
                  <c:v>4.649999999999995</c:v>
                </c:pt>
                <c:pt idx="76">
                  <c:v>4.766666666666661</c:v>
                </c:pt>
                <c:pt idx="77">
                  <c:v>4.866666666666661</c:v>
                </c:pt>
                <c:pt idx="78">
                  <c:v>4.966666666666661</c:v>
                </c:pt>
                <c:pt idx="79">
                  <c:v>5.03333333333333</c:v>
                </c:pt>
                <c:pt idx="80">
                  <c:v>5.08333333333333</c:v>
                </c:pt>
                <c:pt idx="81">
                  <c:v>5.149999999999991</c:v>
                </c:pt>
                <c:pt idx="82">
                  <c:v>5.21666666666666</c:v>
                </c:pt>
                <c:pt idx="83">
                  <c:v>5.266666666666659</c:v>
                </c:pt>
                <c:pt idx="84">
                  <c:v>5.33333333333333</c:v>
                </c:pt>
                <c:pt idx="85">
                  <c:v>5.38333333333333</c:v>
                </c:pt>
                <c:pt idx="86">
                  <c:v>5.416666666666659</c:v>
                </c:pt>
                <c:pt idx="87">
                  <c:v>5.466666666666659</c:v>
                </c:pt>
                <c:pt idx="88">
                  <c:v>5.516666666666659</c:v>
                </c:pt>
                <c:pt idx="89">
                  <c:v>5.566666666666658</c:v>
                </c:pt>
                <c:pt idx="90">
                  <c:v>5.599999999999992</c:v>
                </c:pt>
                <c:pt idx="91">
                  <c:v>5.716666666666658</c:v>
                </c:pt>
                <c:pt idx="92">
                  <c:v>5.93333333333333</c:v>
                </c:pt>
                <c:pt idx="93">
                  <c:v>5.999999999999991</c:v>
                </c:pt>
                <c:pt idx="94">
                  <c:v>6.03333333333333</c:v>
                </c:pt>
                <c:pt idx="95">
                  <c:v>6.08333333333333</c:v>
                </c:pt>
                <c:pt idx="96">
                  <c:v>6.116666666666656</c:v>
                </c:pt>
                <c:pt idx="97">
                  <c:v>6.18333333333333</c:v>
                </c:pt>
                <c:pt idx="98">
                  <c:v>6.24999999999999</c:v>
                </c:pt>
                <c:pt idx="99">
                  <c:v>6.29999999999999</c:v>
                </c:pt>
                <c:pt idx="100">
                  <c:v>6.33333333333333</c:v>
                </c:pt>
                <c:pt idx="101">
                  <c:v>6.383333333333323</c:v>
                </c:pt>
                <c:pt idx="102">
                  <c:v>6.43333333333333</c:v>
                </c:pt>
                <c:pt idx="103">
                  <c:v>6.466666666666656</c:v>
                </c:pt>
                <c:pt idx="104">
                  <c:v>6.516666666666656</c:v>
                </c:pt>
                <c:pt idx="105">
                  <c:v>6.566666666666656</c:v>
                </c:pt>
                <c:pt idx="106">
                  <c:v>6.649999999999989</c:v>
                </c:pt>
                <c:pt idx="107">
                  <c:v>6.699999999999989</c:v>
                </c:pt>
                <c:pt idx="108">
                  <c:v>6.73333333333333</c:v>
                </c:pt>
                <c:pt idx="109">
                  <c:v>6.766666666666655</c:v>
                </c:pt>
                <c:pt idx="110">
                  <c:v>6.816666666666655</c:v>
                </c:pt>
                <c:pt idx="111">
                  <c:v>6.866666666666655</c:v>
                </c:pt>
                <c:pt idx="112">
                  <c:v>6.916666666666655</c:v>
                </c:pt>
                <c:pt idx="113">
                  <c:v>6.999999999999988</c:v>
                </c:pt>
                <c:pt idx="114">
                  <c:v>7.149999999999988</c:v>
                </c:pt>
                <c:pt idx="115">
                  <c:v>7.216666666666654</c:v>
                </c:pt>
                <c:pt idx="116">
                  <c:v>7.349999999999988</c:v>
                </c:pt>
                <c:pt idx="117">
                  <c:v>7.366666666666655</c:v>
                </c:pt>
                <c:pt idx="118">
                  <c:v>7.43333333333333</c:v>
                </c:pt>
                <c:pt idx="119">
                  <c:v>7.499999999999988</c:v>
                </c:pt>
                <c:pt idx="120">
                  <c:v>10.7</c:v>
                </c:pt>
              </c:numCache>
            </c:numRef>
          </c:xVal>
          <c:yVal>
            <c:numRef>
              <c:f>exclude!$J$2:$J$122</c:f>
              <c:numCache>
                <c:formatCode>General</c:formatCode>
                <c:ptCount val="121"/>
                <c:pt idx="0">
                  <c:v>43.6706498241648</c:v>
                </c:pt>
                <c:pt idx="1">
                  <c:v>65.50081464738477</c:v>
                </c:pt>
                <c:pt idx="2">
                  <c:v>70.28257659206798</c:v>
                </c:pt>
                <c:pt idx="3">
                  <c:v>77.2846581933635</c:v>
                </c:pt>
                <c:pt idx="4">
                  <c:v>82.67009256274945</c:v>
                </c:pt>
                <c:pt idx="5">
                  <c:v>88.28814500212545</c:v>
                </c:pt>
                <c:pt idx="6">
                  <c:v>93.3349182993779</c:v>
                </c:pt>
                <c:pt idx="7">
                  <c:v>101.5164464632905</c:v>
                </c:pt>
                <c:pt idx="8">
                  <c:v>107.7112929170108</c:v>
                </c:pt>
                <c:pt idx="9">
                  <c:v>114.8175027798733</c:v>
                </c:pt>
                <c:pt idx="10">
                  <c:v>121.189493218407</c:v>
                </c:pt>
                <c:pt idx="11">
                  <c:v>123.2650836796507</c:v>
                </c:pt>
                <c:pt idx="12">
                  <c:v>128.4082642326076</c:v>
                </c:pt>
                <c:pt idx="13">
                  <c:v>134.0567150134495</c:v>
                </c:pt>
                <c:pt idx="14">
                  <c:v>139.192003884897</c:v>
                </c:pt>
                <c:pt idx="15">
                  <c:v>144.3097121207228</c:v>
                </c:pt>
                <c:pt idx="16">
                  <c:v>150.5711250587407</c:v>
                </c:pt>
                <c:pt idx="17">
                  <c:v>156.567098989577</c:v>
                </c:pt>
                <c:pt idx="18">
                  <c:v>162.5109888211913</c:v>
                </c:pt>
                <c:pt idx="19">
                  <c:v>167.516519363916</c:v>
                </c:pt>
                <c:pt idx="20">
                  <c:v>173.0162154859822</c:v>
                </c:pt>
                <c:pt idx="21">
                  <c:v>180.243155300976</c:v>
                </c:pt>
                <c:pt idx="22">
                  <c:v>185.6984253270011</c:v>
                </c:pt>
                <c:pt idx="23">
                  <c:v>191.0401705843216</c:v>
                </c:pt>
                <c:pt idx="24">
                  <c:v>197.1640492273352</c:v>
                </c:pt>
                <c:pt idx="25">
                  <c:v>202.5344006646357</c:v>
                </c:pt>
                <c:pt idx="26">
                  <c:v>209.9363104814654</c:v>
                </c:pt>
                <c:pt idx="27">
                  <c:v>215.8421711975427</c:v>
                </c:pt>
                <c:pt idx="28">
                  <c:v>221.9195134503229</c:v>
                </c:pt>
                <c:pt idx="29">
                  <c:v>228.398804067255</c:v>
                </c:pt>
                <c:pt idx="30">
                  <c:v>234.7431532404055</c:v>
                </c:pt>
                <c:pt idx="31">
                  <c:v>239.756779714084</c:v>
                </c:pt>
                <c:pt idx="32">
                  <c:v>244.87448794991</c:v>
                </c:pt>
                <c:pt idx="33">
                  <c:v>251.7052129334183</c:v>
                </c:pt>
                <c:pt idx="34">
                  <c:v>258.6478332848467</c:v>
                </c:pt>
                <c:pt idx="35">
                  <c:v>266.5177347206019</c:v>
                </c:pt>
                <c:pt idx="36">
                  <c:v>270.2043548368061</c:v>
                </c:pt>
                <c:pt idx="37">
                  <c:v>276.0750111971759</c:v>
                </c:pt>
                <c:pt idx="38">
                  <c:v>281.7058829409462</c:v>
                </c:pt>
                <c:pt idx="39">
                  <c:v>287.5217838705452</c:v>
                </c:pt>
                <c:pt idx="40">
                  <c:v>293.7369651614092</c:v>
                </c:pt>
                <c:pt idx="41">
                  <c:v>300.7544755319271</c:v>
                </c:pt>
                <c:pt idx="42">
                  <c:v>307.0460433677796</c:v>
                </c:pt>
                <c:pt idx="43">
                  <c:v>313.8589326676922</c:v>
                </c:pt>
                <c:pt idx="44">
                  <c:v>320.6698373420915</c:v>
                </c:pt>
                <c:pt idx="45">
                  <c:v>327.733431822069</c:v>
                </c:pt>
                <c:pt idx="46">
                  <c:v>334.2577734054786</c:v>
                </c:pt>
                <c:pt idx="47">
                  <c:v>340.4686028358667</c:v>
                </c:pt>
                <c:pt idx="48">
                  <c:v>346.8793719968007</c:v>
                </c:pt>
                <c:pt idx="49">
                  <c:v>352.8232618284152</c:v>
                </c:pt>
                <c:pt idx="50">
                  <c:v>358.1717517155382</c:v>
                </c:pt>
                <c:pt idx="51">
                  <c:v>363.2753518378127</c:v>
                </c:pt>
                <c:pt idx="52">
                  <c:v>369.0718495610694</c:v>
                </c:pt>
                <c:pt idx="53">
                  <c:v>376.4670594381824</c:v>
                </c:pt>
                <c:pt idx="54">
                  <c:v>384.6826659998864</c:v>
                </c:pt>
                <c:pt idx="55">
                  <c:v>388.0592144094518</c:v>
                </c:pt>
                <c:pt idx="56">
                  <c:v>396.2994670245747</c:v>
                </c:pt>
                <c:pt idx="57">
                  <c:v>402.7438887493354</c:v>
                </c:pt>
                <c:pt idx="58">
                  <c:v>408.8927359426572</c:v>
                </c:pt>
                <c:pt idx="59">
                  <c:v>416.3872148240614</c:v>
                </c:pt>
                <c:pt idx="60">
                  <c:v>424.1811657342442</c:v>
                </c:pt>
                <c:pt idx="61">
                  <c:v>431.5556282209501</c:v>
                </c:pt>
                <c:pt idx="62">
                  <c:v>437.6920038383973</c:v>
                </c:pt>
                <c:pt idx="63">
                  <c:v>444.0043088410108</c:v>
                </c:pt>
                <c:pt idx="64">
                  <c:v>451.4710771520976</c:v>
                </c:pt>
                <c:pt idx="65">
                  <c:v>456.8514885754971</c:v>
                </c:pt>
                <c:pt idx="66">
                  <c:v>462.7786756570537</c:v>
                </c:pt>
                <c:pt idx="67">
                  <c:v>469.6271898756655</c:v>
                </c:pt>
                <c:pt idx="68">
                  <c:v>475.1219675035583</c:v>
                </c:pt>
                <c:pt idx="69">
                  <c:v>480.5232770535736</c:v>
                </c:pt>
                <c:pt idx="70">
                  <c:v>486.6991812054083</c:v>
                </c:pt>
                <c:pt idx="71">
                  <c:v>492.654432416969</c:v>
                </c:pt>
                <c:pt idx="72">
                  <c:v>497.6689576309253</c:v>
                </c:pt>
                <c:pt idx="73">
                  <c:v>502.761951021916</c:v>
                </c:pt>
                <c:pt idx="74">
                  <c:v>507.814078986954</c:v>
                </c:pt>
                <c:pt idx="75">
                  <c:v>513.4401469148429</c:v>
                </c:pt>
                <c:pt idx="76">
                  <c:v>518.5982010322518</c:v>
                </c:pt>
                <c:pt idx="77">
                  <c:v>523.818779300895</c:v>
                </c:pt>
                <c:pt idx="78">
                  <c:v>529.1300677324464</c:v>
                </c:pt>
                <c:pt idx="79">
                  <c:v>535.9350150559324</c:v>
                </c:pt>
                <c:pt idx="80">
                  <c:v>540.9351410292294</c:v>
                </c:pt>
                <c:pt idx="81">
                  <c:v>547.0803227384998</c:v>
                </c:pt>
                <c:pt idx="82">
                  <c:v>553.3589847799051</c:v>
                </c:pt>
                <c:pt idx="83">
                  <c:v>560.0779630054875</c:v>
                </c:pt>
                <c:pt idx="84">
                  <c:v>566.4365021959572</c:v>
                </c:pt>
                <c:pt idx="85">
                  <c:v>573.0233975023695</c:v>
                </c:pt>
                <c:pt idx="86">
                  <c:v>578.0648104449579</c:v>
                </c:pt>
                <c:pt idx="87">
                  <c:v>584.5510523474503</c:v>
                </c:pt>
                <c:pt idx="88">
                  <c:v>590.2376687713319</c:v>
                </c:pt>
                <c:pt idx="89">
                  <c:v>597.3082774292092</c:v>
                </c:pt>
                <c:pt idx="90">
                  <c:v>602.3657543935433</c:v>
                </c:pt>
                <c:pt idx="91">
                  <c:v>607.450778216853</c:v>
                </c:pt>
                <c:pt idx="92">
                  <c:v>612.6877314309112</c:v>
                </c:pt>
                <c:pt idx="93">
                  <c:v>618.7129450457494</c:v>
                </c:pt>
                <c:pt idx="94">
                  <c:v>621.8929232719144</c:v>
                </c:pt>
                <c:pt idx="95">
                  <c:v>628.0057539555015</c:v>
                </c:pt>
                <c:pt idx="96">
                  <c:v>633.5738528362635</c:v>
                </c:pt>
                <c:pt idx="97">
                  <c:v>640.3035535550432</c:v>
                </c:pt>
                <c:pt idx="98">
                  <c:v>645.6638261249624</c:v>
                </c:pt>
                <c:pt idx="99">
                  <c:v>649.8539049594507</c:v>
                </c:pt>
                <c:pt idx="100">
                  <c:v>656.1383061822044</c:v>
                </c:pt>
                <c:pt idx="101">
                  <c:v>661.3657854160284</c:v>
                </c:pt>
                <c:pt idx="102">
                  <c:v>668.1481799719966</c:v>
                </c:pt>
                <c:pt idx="103">
                  <c:v>674.0647134790905</c:v>
                </c:pt>
                <c:pt idx="104">
                  <c:v>679.2061413717261</c:v>
                </c:pt>
                <c:pt idx="105">
                  <c:v>684.7976611798794</c:v>
                </c:pt>
                <c:pt idx="106">
                  <c:v>690.9421095309124</c:v>
                </c:pt>
                <c:pt idx="107">
                  <c:v>697.5029560292373</c:v>
                </c:pt>
                <c:pt idx="108">
                  <c:v>703.7210368694452</c:v>
                </c:pt>
                <c:pt idx="109">
                  <c:v>709.2810366928855</c:v>
                </c:pt>
                <c:pt idx="110">
                  <c:v>716.7102924380008</c:v>
                </c:pt>
                <c:pt idx="111">
                  <c:v>723.180535219883</c:v>
                </c:pt>
                <c:pt idx="112">
                  <c:v>729.1945196251675</c:v>
                </c:pt>
                <c:pt idx="113">
                  <c:v>734.5176730846564</c:v>
                </c:pt>
                <c:pt idx="114">
                  <c:v>740.496336065189</c:v>
                </c:pt>
                <c:pt idx="115">
                  <c:v>746.0123954972064</c:v>
                </c:pt>
                <c:pt idx="116">
                  <c:v>751.1983311916031</c:v>
                </c:pt>
                <c:pt idx="117">
                  <c:v>752.337554767195</c:v>
                </c:pt>
                <c:pt idx="118">
                  <c:v>757.7538610407582</c:v>
                </c:pt>
                <c:pt idx="119">
                  <c:v>762.9865100268926</c:v>
                </c:pt>
                <c:pt idx="120">
                  <c:v>794.9409472356489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14-4B01-97E0-AEFB6305A93D}"/>
            </c:ext>
          </c:extLst>
        </c:ser>
        <c:ser>
          <c:idx val="2"/>
          <c:order val="1"/>
          <c:tx>
            <c:v>Work</c:v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exclude!$I$123:$I$391</c:f>
              <c:numCache>
                <c:formatCode>0.00_ </c:formatCode>
                <c:ptCount val="269"/>
                <c:pt idx="0">
                  <c:v>10.8</c:v>
                </c:pt>
                <c:pt idx="1">
                  <c:v>10.83333333333332</c:v>
                </c:pt>
                <c:pt idx="2">
                  <c:v>11.13333333333332</c:v>
                </c:pt>
                <c:pt idx="3">
                  <c:v>11.18333333333332</c:v>
                </c:pt>
                <c:pt idx="4">
                  <c:v>11.26666666666666</c:v>
                </c:pt>
                <c:pt idx="5">
                  <c:v>11.3</c:v>
                </c:pt>
                <c:pt idx="6">
                  <c:v>11.35</c:v>
                </c:pt>
                <c:pt idx="7">
                  <c:v>11.4</c:v>
                </c:pt>
                <c:pt idx="8">
                  <c:v>11.41666666666666</c:v>
                </c:pt>
                <c:pt idx="9">
                  <c:v>11.43333333333332</c:v>
                </c:pt>
                <c:pt idx="10">
                  <c:v>11.48333333333333</c:v>
                </c:pt>
                <c:pt idx="11">
                  <c:v>11.51666666666666</c:v>
                </c:pt>
                <c:pt idx="12">
                  <c:v>11.53333333333333</c:v>
                </c:pt>
                <c:pt idx="13">
                  <c:v>11.58333333333333</c:v>
                </c:pt>
                <c:pt idx="14">
                  <c:v>11.8</c:v>
                </c:pt>
                <c:pt idx="15">
                  <c:v>12.23333333333333</c:v>
                </c:pt>
                <c:pt idx="16">
                  <c:v>12.5</c:v>
                </c:pt>
                <c:pt idx="17">
                  <c:v>12.63333333333333</c:v>
                </c:pt>
                <c:pt idx="18">
                  <c:v>12.73333333333333</c:v>
                </c:pt>
                <c:pt idx="19">
                  <c:v>13.18333333333333</c:v>
                </c:pt>
                <c:pt idx="20">
                  <c:v>13.48333333333333</c:v>
                </c:pt>
                <c:pt idx="21">
                  <c:v>18.01666666666667</c:v>
                </c:pt>
                <c:pt idx="22">
                  <c:v>31.08333333333316</c:v>
                </c:pt>
                <c:pt idx="23">
                  <c:v>31.23333333333316</c:v>
                </c:pt>
                <c:pt idx="24">
                  <c:v>31.44999999999999</c:v>
                </c:pt>
                <c:pt idx="25">
                  <c:v>31.94999999999999</c:v>
                </c:pt>
                <c:pt idx="26">
                  <c:v>32.18333333333332</c:v>
                </c:pt>
                <c:pt idx="27">
                  <c:v>32.45</c:v>
                </c:pt>
                <c:pt idx="28">
                  <c:v>35.78333333333333</c:v>
                </c:pt>
                <c:pt idx="29">
                  <c:v>35.96666666666638</c:v>
                </c:pt>
                <c:pt idx="30">
                  <c:v>36.05</c:v>
                </c:pt>
                <c:pt idx="31">
                  <c:v>36.18333333333332</c:v>
                </c:pt>
                <c:pt idx="32">
                  <c:v>36.28333333333333</c:v>
                </c:pt>
                <c:pt idx="33">
                  <c:v>36.43333333333332</c:v>
                </c:pt>
                <c:pt idx="34">
                  <c:v>36.55</c:v>
                </c:pt>
                <c:pt idx="35">
                  <c:v>36.75</c:v>
                </c:pt>
                <c:pt idx="36">
                  <c:v>36.91666666666632</c:v>
                </c:pt>
                <c:pt idx="37">
                  <c:v>36.93333333333332</c:v>
                </c:pt>
                <c:pt idx="38">
                  <c:v>37.23333333333332</c:v>
                </c:pt>
                <c:pt idx="39">
                  <c:v>37.28333333333332</c:v>
                </c:pt>
                <c:pt idx="40">
                  <c:v>37.41666666666631</c:v>
                </c:pt>
                <c:pt idx="41">
                  <c:v>37.65</c:v>
                </c:pt>
                <c:pt idx="42">
                  <c:v>37.66666666666641</c:v>
                </c:pt>
                <c:pt idx="43">
                  <c:v>37.76666666666645</c:v>
                </c:pt>
                <c:pt idx="44">
                  <c:v>37.94999999999998</c:v>
                </c:pt>
                <c:pt idx="45">
                  <c:v>38.04999999999998</c:v>
                </c:pt>
                <c:pt idx="46">
                  <c:v>38.08333333333331</c:v>
                </c:pt>
                <c:pt idx="47">
                  <c:v>38.19999999999998</c:v>
                </c:pt>
                <c:pt idx="48">
                  <c:v>38.23333333333331</c:v>
                </c:pt>
                <c:pt idx="49">
                  <c:v>38.26666666666645</c:v>
                </c:pt>
                <c:pt idx="50">
                  <c:v>38.31666666666629</c:v>
                </c:pt>
                <c:pt idx="51">
                  <c:v>38.49999999999997</c:v>
                </c:pt>
                <c:pt idx="52">
                  <c:v>38.73333333333331</c:v>
                </c:pt>
                <c:pt idx="53">
                  <c:v>38.76666666666644</c:v>
                </c:pt>
                <c:pt idx="54">
                  <c:v>39.3</c:v>
                </c:pt>
                <c:pt idx="55">
                  <c:v>39.56666666666636</c:v>
                </c:pt>
                <c:pt idx="56">
                  <c:v>39.61666666666633</c:v>
                </c:pt>
                <c:pt idx="57">
                  <c:v>39.7333333333333</c:v>
                </c:pt>
                <c:pt idx="58">
                  <c:v>39.76666666666644</c:v>
                </c:pt>
                <c:pt idx="59">
                  <c:v>39.79999999999996</c:v>
                </c:pt>
                <c:pt idx="60">
                  <c:v>39.8333333333333</c:v>
                </c:pt>
                <c:pt idx="61">
                  <c:v>40.06666666666634</c:v>
                </c:pt>
                <c:pt idx="62">
                  <c:v>40.19999999999996</c:v>
                </c:pt>
                <c:pt idx="63">
                  <c:v>40.6333333333333</c:v>
                </c:pt>
                <c:pt idx="64">
                  <c:v>40.7333333333333</c:v>
                </c:pt>
                <c:pt idx="65">
                  <c:v>40.76666666666643</c:v>
                </c:pt>
                <c:pt idx="66">
                  <c:v>40.81666666666627</c:v>
                </c:pt>
                <c:pt idx="67">
                  <c:v>40.84999999999995</c:v>
                </c:pt>
                <c:pt idx="68">
                  <c:v>40.86666666666631</c:v>
                </c:pt>
                <c:pt idx="69">
                  <c:v>41.01666666666627</c:v>
                </c:pt>
                <c:pt idx="70">
                  <c:v>41.04999999999995</c:v>
                </c:pt>
                <c:pt idx="71">
                  <c:v>41.21666666666633</c:v>
                </c:pt>
                <c:pt idx="72">
                  <c:v>41.28333333333328</c:v>
                </c:pt>
                <c:pt idx="73">
                  <c:v>41.98333333333328</c:v>
                </c:pt>
                <c:pt idx="74">
                  <c:v>42.03333333333328</c:v>
                </c:pt>
                <c:pt idx="75">
                  <c:v>42.08333333333328</c:v>
                </c:pt>
                <c:pt idx="76">
                  <c:v>42.18333333333328</c:v>
                </c:pt>
                <c:pt idx="77">
                  <c:v>42.21666666666633</c:v>
                </c:pt>
                <c:pt idx="78">
                  <c:v>42.24999999999995</c:v>
                </c:pt>
                <c:pt idx="79">
                  <c:v>42.48333333333328</c:v>
                </c:pt>
                <c:pt idx="80">
                  <c:v>42.69999999999996</c:v>
                </c:pt>
                <c:pt idx="81">
                  <c:v>45.98333333333328</c:v>
                </c:pt>
                <c:pt idx="82">
                  <c:v>47.56666666666633</c:v>
                </c:pt>
                <c:pt idx="83">
                  <c:v>48.78333333333328</c:v>
                </c:pt>
                <c:pt idx="84">
                  <c:v>49.98333333333328</c:v>
                </c:pt>
                <c:pt idx="85">
                  <c:v>50.03333333333328</c:v>
                </c:pt>
                <c:pt idx="86">
                  <c:v>50.08333333333328</c:v>
                </c:pt>
                <c:pt idx="87">
                  <c:v>50.09999999999995</c:v>
                </c:pt>
                <c:pt idx="88">
                  <c:v>50.18333333333328</c:v>
                </c:pt>
                <c:pt idx="89">
                  <c:v>50.24999999999995</c:v>
                </c:pt>
                <c:pt idx="90">
                  <c:v>50.26666666666643</c:v>
                </c:pt>
                <c:pt idx="91">
                  <c:v>50.31666666666625</c:v>
                </c:pt>
                <c:pt idx="92">
                  <c:v>50.39999999999995</c:v>
                </c:pt>
                <c:pt idx="93">
                  <c:v>50.48333333333328</c:v>
                </c:pt>
                <c:pt idx="94">
                  <c:v>50.53333333333328</c:v>
                </c:pt>
                <c:pt idx="95">
                  <c:v>50.56666666666633</c:v>
                </c:pt>
                <c:pt idx="96">
                  <c:v>50.61666666666631</c:v>
                </c:pt>
                <c:pt idx="97">
                  <c:v>50.64999999999994</c:v>
                </c:pt>
                <c:pt idx="98">
                  <c:v>50.99999999999995</c:v>
                </c:pt>
                <c:pt idx="99">
                  <c:v>51.61666666666631</c:v>
                </c:pt>
                <c:pt idx="100">
                  <c:v>52.18333333333328</c:v>
                </c:pt>
                <c:pt idx="101">
                  <c:v>53.41666666666627</c:v>
                </c:pt>
                <c:pt idx="102">
                  <c:v>59.41666666666627</c:v>
                </c:pt>
                <c:pt idx="103">
                  <c:v>59.44999999999995</c:v>
                </c:pt>
                <c:pt idx="104">
                  <c:v>59.64999999999995</c:v>
                </c:pt>
                <c:pt idx="105">
                  <c:v>59.98333333333328</c:v>
                </c:pt>
                <c:pt idx="106">
                  <c:v>62.63333333333328</c:v>
                </c:pt>
                <c:pt idx="107">
                  <c:v>63.24999999999995</c:v>
                </c:pt>
                <c:pt idx="108">
                  <c:v>64.8666666666666</c:v>
                </c:pt>
                <c:pt idx="109">
                  <c:v>64.89999999999996</c:v>
                </c:pt>
                <c:pt idx="110">
                  <c:v>64.98333333333325</c:v>
                </c:pt>
                <c:pt idx="111">
                  <c:v>65.26666666666662</c:v>
                </c:pt>
                <c:pt idx="112">
                  <c:v>69.16666666666661</c:v>
                </c:pt>
                <c:pt idx="113">
                  <c:v>69.46666666666662</c:v>
                </c:pt>
                <c:pt idx="114">
                  <c:v>100.8333333333333</c:v>
                </c:pt>
                <c:pt idx="115">
                  <c:v>147.2</c:v>
                </c:pt>
                <c:pt idx="116">
                  <c:v>149.5833333333333</c:v>
                </c:pt>
                <c:pt idx="117">
                  <c:v>150.1666666666666</c:v>
                </c:pt>
                <c:pt idx="118">
                  <c:v>152.2</c:v>
                </c:pt>
                <c:pt idx="119">
                  <c:v>167.6833333333333</c:v>
                </c:pt>
                <c:pt idx="120">
                  <c:v>170.2833333333333</c:v>
                </c:pt>
                <c:pt idx="121">
                  <c:v>172.1333333333333</c:v>
                </c:pt>
                <c:pt idx="122">
                  <c:v>173.0</c:v>
                </c:pt>
                <c:pt idx="123">
                  <c:v>196.8166666666666</c:v>
                </c:pt>
                <c:pt idx="124">
                  <c:v>197.5666666666666</c:v>
                </c:pt>
                <c:pt idx="125">
                  <c:v>203.0166666666666</c:v>
                </c:pt>
                <c:pt idx="126">
                  <c:v>205.2333333333333</c:v>
                </c:pt>
                <c:pt idx="127">
                  <c:v>205.8833333333333</c:v>
                </c:pt>
                <c:pt idx="128">
                  <c:v>206.3333333333333</c:v>
                </c:pt>
                <c:pt idx="129">
                  <c:v>206.85</c:v>
                </c:pt>
                <c:pt idx="130">
                  <c:v>207.6666666666666</c:v>
                </c:pt>
                <c:pt idx="131">
                  <c:v>213.4833333333333</c:v>
                </c:pt>
                <c:pt idx="132">
                  <c:v>232.1</c:v>
                </c:pt>
                <c:pt idx="133">
                  <c:v>232.2333333333333</c:v>
                </c:pt>
                <c:pt idx="134">
                  <c:v>232.2499999999999</c:v>
                </c:pt>
                <c:pt idx="135">
                  <c:v>233.2666666666666</c:v>
                </c:pt>
                <c:pt idx="136">
                  <c:v>234.2333333333333</c:v>
                </c:pt>
                <c:pt idx="137">
                  <c:v>238.2833333333333</c:v>
                </c:pt>
                <c:pt idx="138">
                  <c:v>238.3333333333333</c:v>
                </c:pt>
                <c:pt idx="139">
                  <c:v>238.3833333333334</c:v>
                </c:pt>
                <c:pt idx="140">
                  <c:v>238.5</c:v>
                </c:pt>
                <c:pt idx="141">
                  <c:v>238.5833333333334</c:v>
                </c:pt>
                <c:pt idx="142">
                  <c:v>238.7833333333334</c:v>
                </c:pt>
                <c:pt idx="143">
                  <c:v>238.8</c:v>
                </c:pt>
                <c:pt idx="144">
                  <c:v>238.9166666666667</c:v>
                </c:pt>
                <c:pt idx="145">
                  <c:v>238.95</c:v>
                </c:pt>
                <c:pt idx="146">
                  <c:v>238.9666666666667</c:v>
                </c:pt>
                <c:pt idx="147">
                  <c:v>239.0666666666667</c:v>
                </c:pt>
                <c:pt idx="148">
                  <c:v>239.1666666666667</c:v>
                </c:pt>
                <c:pt idx="149">
                  <c:v>239.2333333333334</c:v>
                </c:pt>
                <c:pt idx="150">
                  <c:v>240.0833333333334</c:v>
                </c:pt>
                <c:pt idx="151">
                  <c:v>240.15</c:v>
                </c:pt>
                <c:pt idx="152">
                  <c:v>240.2666666666667</c:v>
                </c:pt>
                <c:pt idx="153">
                  <c:v>241.6166666666666</c:v>
                </c:pt>
                <c:pt idx="154">
                  <c:v>242.1833333333334</c:v>
                </c:pt>
                <c:pt idx="155">
                  <c:v>242.6</c:v>
                </c:pt>
                <c:pt idx="156">
                  <c:v>242.9666666666666</c:v>
                </c:pt>
                <c:pt idx="157">
                  <c:v>246.8</c:v>
                </c:pt>
                <c:pt idx="158">
                  <c:v>282.7333333333333</c:v>
                </c:pt>
                <c:pt idx="159">
                  <c:v>285.1833333333334</c:v>
                </c:pt>
                <c:pt idx="160">
                  <c:v>286.8999999999999</c:v>
                </c:pt>
                <c:pt idx="161">
                  <c:v>288.4666666666667</c:v>
                </c:pt>
                <c:pt idx="162">
                  <c:v>293.7666666666667</c:v>
                </c:pt>
                <c:pt idx="163">
                  <c:v>293.8666666666667</c:v>
                </c:pt>
                <c:pt idx="164">
                  <c:v>293.9333333333333</c:v>
                </c:pt>
                <c:pt idx="165">
                  <c:v>294.0</c:v>
                </c:pt>
                <c:pt idx="166">
                  <c:v>294.0833333333333</c:v>
                </c:pt>
                <c:pt idx="167">
                  <c:v>294.15</c:v>
                </c:pt>
                <c:pt idx="168">
                  <c:v>294.2</c:v>
                </c:pt>
                <c:pt idx="169">
                  <c:v>294.2166666666667</c:v>
                </c:pt>
                <c:pt idx="170">
                  <c:v>294.2833333333333</c:v>
                </c:pt>
                <c:pt idx="171">
                  <c:v>294.3166666666667</c:v>
                </c:pt>
                <c:pt idx="172">
                  <c:v>294.35</c:v>
                </c:pt>
                <c:pt idx="173">
                  <c:v>294.4666666666667</c:v>
                </c:pt>
                <c:pt idx="174">
                  <c:v>294.7500000000001</c:v>
                </c:pt>
                <c:pt idx="175">
                  <c:v>294.8999999999999</c:v>
                </c:pt>
                <c:pt idx="176">
                  <c:v>299.7166666666667</c:v>
                </c:pt>
                <c:pt idx="177">
                  <c:v>308.9666666666667</c:v>
                </c:pt>
                <c:pt idx="178">
                  <c:v>309.05</c:v>
                </c:pt>
                <c:pt idx="179">
                  <c:v>309.0833333333335</c:v>
                </c:pt>
                <c:pt idx="180">
                  <c:v>309.1333333333334</c:v>
                </c:pt>
                <c:pt idx="181">
                  <c:v>309.1333333333334</c:v>
                </c:pt>
                <c:pt idx="182">
                  <c:v>309.1666666666668</c:v>
                </c:pt>
                <c:pt idx="183">
                  <c:v>309.1833333333334</c:v>
                </c:pt>
                <c:pt idx="184">
                  <c:v>309.2</c:v>
                </c:pt>
                <c:pt idx="185">
                  <c:v>309.2333333333334</c:v>
                </c:pt>
                <c:pt idx="186">
                  <c:v>309.3000000000002</c:v>
                </c:pt>
                <c:pt idx="187">
                  <c:v>309.3666666666668</c:v>
                </c:pt>
                <c:pt idx="188">
                  <c:v>309.4666666666668</c:v>
                </c:pt>
                <c:pt idx="189">
                  <c:v>309.6333333333335</c:v>
                </c:pt>
                <c:pt idx="190">
                  <c:v>309.6666666666668</c:v>
                </c:pt>
                <c:pt idx="191">
                  <c:v>309.6833333333335</c:v>
                </c:pt>
                <c:pt idx="192">
                  <c:v>310.0000000000001</c:v>
                </c:pt>
                <c:pt idx="193">
                  <c:v>310.0500000000002</c:v>
                </c:pt>
                <c:pt idx="194">
                  <c:v>310.2500000000001</c:v>
                </c:pt>
                <c:pt idx="195">
                  <c:v>310.3166666666668</c:v>
                </c:pt>
                <c:pt idx="196">
                  <c:v>310.3333333333335</c:v>
                </c:pt>
                <c:pt idx="197">
                  <c:v>310.3666666666668</c:v>
                </c:pt>
                <c:pt idx="198">
                  <c:v>310.3833333333335</c:v>
                </c:pt>
                <c:pt idx="199">
                  <c:v>310.4000000000001</c:v>
                </c:pt>
                <c:pt idx="200">
                  <c:v>310.4166666666667</c:v>
                </c:pt>
                <c:pt idx="201">
                  <c:v>310.4333333333334</c:v>
                </c:pt>
                <c:pt idx="202">
                  <c:v>310.5500000000002</c:v>
                </c:pt>
                <c:pt idx="203">
                  <c:v>310.5833333333335</c:v>
                </c:pt>
                <c:pt idx="204">
                  <c:v>310.7333333333334</c:v>
                </c:pt>
                <c:pt idx="205">
                  <c:v>310.7666666666668</c:v>
                </c:pt>
                <c:pt idx="206">
                  <c:v>311.5333333333334</c:v>
                </c:pt>
                <c:pt idx="207">
                  <c:v>311.7833333333334</c:v>
                </c:pt>
                <c:pt idx="208">
                  <c:v>311.8333333333335</c:v>
                </c:pt>
                <c:pt idx="209">
                  <c:v>311.8833333333335</c:v>
                </c:pt>
                <c:pt idx="210">
                  <c:v>311.9000000000001</c:v>
                </c:pt>
                <c:pt idx="211">
                  <c:v>312.0166666666668</c:v>
                </c:pt>
                <c:pt idx="212">
                  <c:v>312.0666666666668</c:v>
                </c:pt>
                <c:pt idx="213">
                  <c:v>312.0833333333335</c:v>
                </c:pt>
                <c:pt idx="214">
                  <c:v>312.1500000000001</c:v>
                </c:pt>
                <c:pt idx="215">
                  <c:v>312.1833333333335</c:v>
                </c:pt>
                <c:pt idx="216">
                  <c:v>312.2833333333335</c:v>
                </c:pt>
                <c:pt idx="217">
                  <c:v>312.3000000000002</c:v>
                </c:pt>
                <c:pt idx="218">
                  <c:v>312.4166666666668</c:v>
                </c:pt>
                <c:pt idx="219">
                  <c:v>312.5166666666668</c:v>
                </c:pt>
                <c:pt idx="220">
                  <c:v>312.5500000000002</c:v>
                </c:pt>
                <c:pt idx="221">
                  <c:v>312.5833333333336</c:v>
                </c:pt>
                <c:pt idx="222">
                  <c:v>312.6333333333336</c:v>
                </c:pt>
                <c:pt idx="223">
                  <c:v>312.7333333333336</c:v>
                </c:pt>
                <c:pt idx="224">
                  <c:v>312.816666666667</c:v>
                </c:pt>
                <c:pt idx="225">
                  <c:v>312.9833333333336</c:v>
                </c:pt>
                <c:pt idx="226">
                  <c:v>316.7000000000002</c:v>
                </c:pt>
                <c:pt idx="227">
                  <c:v>325.7500000000003</c:v>
                </c:pt>
                <c:pt idx="228">
                  <c:v>325.816666666667</c:v>
                </c:pt>
                <c:pt idx="229">
                  <c:v>325.8333333333336</c:v>
                </c:pt>
                <c:pt idx="230">
                  <c:v>325.8833333333336</c:v>
                </c:pt>
                <c:pt idx="231">
                  <c:v>326.1333333333336</c:v>
                </c:pt>
                <c:pt idx="232">
                  <c:v>326.4333333333336</c:v>
                </c:pt>
                <c:pt idx="233">
                  <c:v>327.8000000000003</c:v>
                </c:pt>
                <c:pt idx="234">
                  <c:v>328.0000000000003</c:v>
                </c:pt>
                <c:pt idx="235">
                  <c:v>329.216666666667</c:v>
                </c:pt>
                <c:pt idx="236">
                  <c:v>334.1833333333335</c:v>
                </c:pt>
                <c:pt idx="237">
                  <c:v>334.2000000000002</c:v>
                </c:pt>
                <c:pt idx="238">
                  <c:v>334.2166666666668</c:v>
                </c:pt>
                <c:pt idx="239">
                  <c:v>334.2833333333335</c:v>
                </c:pt>
                <c:pt idx="240">
                  <c:v>334.316666666667</c:v>
                </c:pt>
                <c:pt idx="241">
                  <c:v>334.5000000000003</c:v>
                </c:pt>
                <c:pt idx="242">
                  <c:v>334.566666666667</c:v>
                </c:pt>
                <c:pt idx="243">
                  <c:v>334.6333333333335</c:v>
                </c:pt>
                <c:pt idx="244">
                  <c:v>334.6833333333335</c:v>
                </c:pt>
                <c:pt idx="245">
                  <c:v>334.7833333333336</c:v>
                </c:pt>
                <c:pt idx="246">
                  <c:v>334.8500000000002</c:v>
                </c:pt>
                <c:pt idx="247">
                  <c:v>334.9333333333335</c:v>
                </c:pt>
                <c:pt idx="248">
                  <c:v>335.1333333333335</c:v>
                </c:pt>
                <c:pt idx="249">
                  <c:v>336.7666666666668</c:v>
                </c:pt>
                <c:pt idx="250">
                  <c:v>337.4333333333335</c:v>
                </c:pt>
                <c:pt idx="251">
                  <c:v>338.5500000000002</c:v>
                </c:pt>
                <c:pt idx="252">
                  <c:v>338.566666666667</c:v>
                </c:pt>
                <c:pt idx="253">
                  <c:v>339.0166666666668</c:v>
                </c:pt>
                <c:pt idx="254">
                  <c:v>341.566666666667</c:v>
                </c:pt>
                <c:pt idx="255">
                  <c:v>360.6833333333335</c:v>
                </c:pt>
                <c:pt idx="256">
                  <c:v>363.6833333333335</c:v>
                </c:pt>
                <c:pt idx="257">
                  <c:v>369.8833333333335</c:v>
                </c:pt>
                <c:pt idx="258">
                  <c:v>369.9000000000001</c:v>
                </c:pt>
                <c:pt idx="259">
                  <c:v>370.2500000000003</c:v>
                </c:pt>
                <c:pt idx="260">
                  <c:v>370.7333333333335</c:v>
                </c:pt>
                <c:pt idx="261">
                  <c:v>376.1000000000002</c:v>
                </c:pt>
                <c:pt idx="262">
                  <c:v>471.6500000000002</c:v>
                </c:pt>
                <c:pt idx="263">
                  <c:v>485.2000000000002</c:v>
                </c:pt>
                <c:pt idx="264">
                  <c:v>485.316666666667</c:v>
                </c:pt>
                <c:pt idx="265">
                  <c:v>485.416666666667</c:v>
                </c:pt>
                <c:pt idx="266">
                  <c:v>485.466666666667</c:v>
                </c:pt>
                <c:pt idx="267">
                  <c:v>485.5500000000003</c:v>
                </c:pt>
                <c:pt idx="268">
                  <c:v>485.5833333333336</c:v>
                </c:pt>
              </c:numCache>
            </c:numRef>
          </c:xVal>
          <c:yVal>
            <c:numRef>
              <c:f>exclude!$J$123:$J$391</c:f>
              <c:numCache>
                <c:formatCode>General</c:formatCode>
                <c:ptCount val="269"/>
                <c:pt idx="0">
                  <c:v>798.1378854652793</c:v>
                </c:pt>
                <c:pt idx="1">
                  <c:v>804.5641005932894</c:v>
                </c:pt>
                <c:pt idx="2">
                  <c:v>844.488203034395</c:v>
                </c:pt>
                <c:pt idx="3">
                  <c:v>849.6523691093959</c:v>
                </c:pt>
                <c:pt idx="4">
                  <c:v>856.0144508596558</c:v>
                </c:pt>
                <c:pt idx="5">
                  <c:v>880.9865850427493</c:v>
                </c:pt>
                <c:pt idx="6">
                  <c:v>908.4527630082968</c:v>
                </c:pt>
                <c:pt idx="7">
                  <c:v>918.3470070274774</c:v>
                </c:pt>
                <c:pt idx="8">
                  <c:v>923.881010216402</c:v>
                </c:pt>
                <c:pt idx="9">
                  <c:v>929.0075163065662</c:v>
                </c:pt>
                <c:pt idx="10">
                  <c:v>951.3465806777094</c:v>
                </c:pt>
                <c:pt idx="11">
                  <c:v>956.7736921460985</c:v>
                </c:pt>
                <c:pt idx="12">
                  <c:v>962.4301153394774</c:v>
                </c:pt>
                <c:pt idx="13">
                  <c:v>969.8872210541413</c:v>
                </c:pt>
                <c:pt idx="14">
                  <c:v>969.8872210541413</c:v>
                </c:pt>
                <c:pt idx="15">
                  <c:v>974.9357798725308</c:v>
                </c:pt>
                <c:pt idx="16">
                  <c:v>974.9357798725308</c:v>
                </c:pt>
                <c:pt idx="17">
                  <c:v>980.0789604254877</c:v>
                </c:pt>
                <c:pt idx="18">
                  <c:v>985.5375336729727</c:v>
                </c:pt>
                <c:pt idx="19">
                  <c:v>991.0478714737421</c:v>
                </c:pt>
                <c:pt idx="20">
                  <c:v>996.431632049332</c:v>
                </c:pt>
                <c:pt idx="21">
                  <c:v>1001.38467139869</c:v>
                </c:pt>
                <c:pt idx="22">
                  <c:v>1006.384797371985</c:v>
                </c:pt>
                <c:pt idx="23">
                  <c:v>1013.330662394081</c:v>
                </c:pt>
                <c:pt idx="24">
                  <c:v>1021.358170239556</c:v>
                </c:pt>
                <c:pt idx="25">
                  <c:v>1026.429883620194</c:v>
                </c:pt>
                <c:pt idx="26">
                  <c:v>1026.429883620194</c:v>
                </c:pt>
                <c:pt idx="27">
                  <c:v>1031.439013970608</c:v>
                </c:pt>
                <c:pt idx="28">
                  <c:v>1036.582194523565</c:v>
                </c:pt>
                <c:pt idx="29">
                  <c:v>1041.757692228502</c:v>
                </c:pt>
                <c:pt idx="30">
                  <c:v>1051.56777509872</c:v>
                </c:pt>
                <c:pt idx="31">
                  <c:v>1057.561493915205</c:v>
                </c:pt>
                <c:pt idx="32">
                  <c:v>1063.413698715863</c:v>
                </c:pt>
                <c:pt idx="33">
                  <c:v>1068.59963441026</c:v>
                </c:pt>
                <c:pt idx="34">
                  <c:v>1069.347155693185</c:v>
                </c:pt>
                <c:pt idx="35">
                  <c:v>1075.62725302187</c:v>
                </c:pt>
                <c:pt idx="36">
                  <c:v>1080.71316296964</c:v>
                </c:pt>
                <c:pt idx="37">
                  <c:v>1080.84742175469</c:v>
                </c:pt>
                <c:pt idx="38">
                  <c:v>1086.699626555346</c:v>
                </c:pt>
                <c:pt idx="39">
                  <c:v>1092.063260852249</c:v>
                </c:pt>
                <c:pt idx="40">
                  <c:v>1097.44115904354</c:v>
                </c:pt>
                <c:pt idx="41">
                  <c:v>1102.834954595697</c:v>
                </c:pt>
                <c:pt idx="42">
                  <c:v>1109.693988810805</c:v>
                </c:pt>
                <c:pt idx="43">
                  <c:v>1167.539663675775</c:v>
                </c:pt>
                <c:pt idx="44">
                  <c:v>1191.953545040461</c:v>
                </c:pt>
                <c:pt idx="45">
                  <c:v>1200.044795330458</c:v>
                </c:pt>
                <c:pt idx="46">
                  <c:v>1206.169409796023</c:v>
                </c:pt>
                <c:pt idx="47">
                  <c:v>1206.169409796023</c:v>
                </c:pt>
                <c:pt idx="48">
                  <c:v>1211.609790505511</c:v>
                </c:pt>
                <c:pt idx="49">
                  <c:v>1218.498326080214</c:v>
                </c:pt>
                <c:pt idx="50">
                  <c:v>1218.498326080214</c:v>
                </c:pt>
                <c:pt idx="51">
                  <c:v>1223.51285129417</c:v>
                </c:pt>
                <c:pt idx="52">
                  <c:v>1228.614685158544</c:v>
                </c:pt>
                <c:pt idx="53">
                  <c:v>1228.614685158544</c:v>
                </c:pt>
                <c:pt idx="54">
                  <c:v>1234.237548262103</c:v>
                </c:pt>
                <c:pt idx="55">
                  <c:v>1240.667969488277</c:v>
                </c:pt>
                <c:pt idx="56">
                  <c:v>1246.354585912158</c:v>
                </c:pt>
                <c:pt idx="57">
                  <c:v>1281.308184629566</c:v>
                </c:pt>
                <c:pt idx="58">
                  <c:v>1287.773550256065</c:v>
                </c:pt>
                <c:pt idx="59">
                  <c:v>1294.80837754528</c:v>
                </c:pt>
                <c:pt idx="60">
                  <c:v>1300.172011842181</c:v>
                </c:pt>
                <c:pt idx="61">
                  <c:v>1306.765744995087</c:v>
                </c:pt>
                <c:pt idx="62">
                  <c:v>1313.396280664853</c:v>
                </c:pt>
                <c:pt idx="63">
                  <c:v>1322.944714172608</c:v>
                </c:pt>
                <c:pt idx="64">
                  <c:v>1332.097973679046</c:v>
                </c:pt>
                <c:pt idx="65">
                  <c:v>1337.45992737629</c:v>
                </c:pt>
                <c:pt idx="66">
                  <c:v>1343.01992719973</c:v>
                </c:pt>
                <c:pt idx="67">
                  <c:v>1386.738327686992</c:v>
                </c:pt>
                <c:pt idx="68">
                  <c:v>1420.56727928927</c:v>
                </c:pt>
                <c:pt idx="69">
                  <c:v>1428.198211373261</c:v>
                </c:pt>
                <c:pt idx="70">
                  <c:v>1433.671624448716</c:v>
                </c:pt>
                <c:pt idx="71">
                  <c:v>1439.158194786122</c:v>
                </c:pt>
                <c:pt idx="72">
                  <c:v>1439.158194786122</c:v>
                </c:pt>
                <c:pt idx="73">
                  <c:v>1444.352812782313</c:v>
                </c:pt>
                <c:pt idx="74">
                  <c:v>1449.618085653915</c:v>
                </c:pt>
                <c:pt idx="75">
                  <c:v>1457.010248095989</c:v>
                </c:pt>
                <c:pt idx="76">
                  <c:v>1464.207821413854</c:v>
                </c:pt>
                <c:pt idx="77">
                  <c:v>1469.633271944751</c:v>
                </c:pt>
                <c:pt idx="78">
                  <c:v>1471.931412177425</c:v>
                </c:pt>
                <c:pt idx="79">
                  <c:v>1477.277373825875</c:v>
                </c:pt>
                <c:pt idx="80">
                  <c:v>1477.277373825875</c:v>
                </c:pt>
                <c:pt idx="81">
                  <c:v>1483.399044472158</c:v>
                </c:pt>
                <c:pt idx="82">
                  <c:v>1488.413569686115</c:v>
                </c:pt>
                <c:pt idx="83">
                  <c:v>1493.345638870827</c:v>
                </c:pt>
                <c:pt idx="84">
                  <c:v>1498.473902719697</c:v>
                </c:pt>
                <c:pt idx="85">
                  <c:v>1503.650271061552</c:v>
                </c:pt>
                <c:pt idx="86">
                  <c:v>1508.991172640868</c:v>
                </c:pt>
                <c:pt idx="87">
                  <c:v>1511.4189932397</c:v>
                </c:pt>
                <c:pt idx="88">
                  <c:v>1517.097679640917</c:v>
                </c:pt>
                <c:pt idx="89">
                  <c:v>1522.229457203525</c:v>
                </c:pt>
                <c:pt idx="90">
                  <c:v>1528.630377706696</c:v>
                </c:pt>
                <c:pt idx="91">
                  <c:v>1532.868576926302</c:v>
                </c:pt>
                <c:pt idx="92">
                  <c:v>1538.097779978641</c:v>
                </c:pt>
                <c:pt idx="93">
                  <c:v>1544.440708404245</c:v>
                </c:pt>
                <c:pt idx="94">
                  <c:v>1549.797617137946</c:v>
                </c:pt>
                <c:pt idx="95">
                  <c:v>1556.391350290851</c:v>
                </c:pt>
                <c:pt idx="96">
                  <c:v>1560.429170721836</c:v>
                </c:pt>
                <c:pt idx="97">
                  <c:v>1566.44615163207</c:v>
                </c:pt>
                <c:pt idx="98">
                  <c:v>1566.44615163207</c:v>
                </c:pt>
                <c:pt idx="99">
                  <c:v>1571.449881300503</c:v>
                </c:pt>
                <c:pt idx="100">
                  <c:v>1576.528697925163</c:v>
                </c:pt>
                <c:pt idx="101">
                  <c:v>1581.6499271163</c:v>
                </c:pt>
                <c:pt idx="102">
                  <c:v>1601.46504119639</c:v>
                </c:pt>
                <c:pt idx="103">
                  <c:v>1606.565108193151</c:v>
                </c:pt>
                <c:pt idx="104">
                  <c:v>1612.11862026673</c:v>
                </c:pt>
                <c:pt idx="105">
                  <c:v>1617.743086010211</c:v>
                </c:pt>
                <c:pt idx="106">
                  <c:v>1617.743086010211</c:v>
                </c:pt>
                <c:pt idx="107">
                  <c:v>1622.87837488166</c:v>
                </c:pt>
                <c:pt idx="108">
                  <c:v>1628.17436921689</c:v>
                </c:pt>
                <c:pt idx="109">
                  <c:v>1630.507538161388</c:v>
                </c:pt>
                <c:pt idx="110">
                  <c:v>1636.293141666136</c:v>
                </c:pt>
                <c:pt idx="111">
                  <c:v>1637.302317725374</c:v>
                </c:pt>
                <c:pt idx="112">
                  <c:v>1642.280766749916</c:v>
                </c:pt>
                <c:pt idx="113">
                  <c:v>1642.375702047882</c:v>
                </c:pt>
                <c:pt idx="114">
                  <c:v>1646.215597211551</c:v>
                </c:pt>
                <c:pt idx="115">
                  <c:v>1652.553550511866</c:v>
                </c:pt>
                <c:pt idx="116">
                  <c:v>1652.786093550436</c:v>
                </c:pt>
                <c:pt idx="117">
                  <c:v>1652.920352335485</c:v>
                </c:pt>
                <c:pt idx="118">
                  <c:v>1653.054611120533</c:v>
                </c:pt>
                <c:pt idx="119">
                  <c:v>1653.691456459129</c:v>
                </c:pt>
                <c:pt idx="120">
                  <c:v>1654.020321977903</c:v>
                </c:pt>
                <c:pt idx="121">
                  <c:v>1654.252865016474</c:v>
                </c:pt>
                <c:pt idx="122">
                  <c:v>1654.387123801522</c:v>
                </c:pt>
                <c:pt idx="123">
                  <c:v>1659.886819923588</c:v>
                </c:pt>
                <c:pt idx="124">
                  <c:v>1660.464288796307</c:v>
                </c:pt>
                <c:pt idx="125">
                  <c:v>1662.127689593515</c:v>
                </c:pt>
                <c:pt idx="126">
                  <c:v>1672.560210650966</c:v>
                </c:pt>
                <c:pt idx="127">
                  <c:v>1685.40457405267</c:v>
                </c:pt>
                <c:pt idx="128">
                  <c:v>1690.615648571264</c:v>
                </c:pt>
                <c:pt idx="129">
                  <c:v>1695.613971723713</c:v>
                </c:pt>
                <c:pt idx="130">
                  <c:v>1695.613971723713</c:v>
                </c:pt>
                <c:pt idx="131">
                  <c:v>1700.651807927248</c:v>
                </c:pt>
                <c:pt idx="132">
                  <c:v>1706.475452038703</c:v>
                </c:pt>
                <c:pt idx="133">
                  <c:v>1713.92651226717</c:v>
                </c:pt>
                <c:pt idx="134">
                  <c:v>1715.255606438693</c:v>
                </c:pt>
                <c:pt idx="135">
                  <c:v>1723.812958554324</c:v>
                </c:pt>
                <c:pt idx="136">
                  <c:v>1725.744606107424</c:v>
                </c:pt>
                <c:pt idx="137">
                  <c:v>1732.658607704082</c:v>
                </c:pt>
                <c:pt idx="138">
                  <c:v>1759.48181972571</c:v>
                </c:pt>
                <c:pt idx="139">
                  <c:v>1766.481970339215</c:v>
                </c:pt>
                <c:pt idx="140">
                  <c:v>1773.064074927951</c:v>
                </c:pt>
                <c:pt idx="141">
                  <c:v>1778.63379220638</c:v>
                </c:pt>
                <c:pt idx="142">
                  <c:v>1785.896807854298</c:v>
                </c:pt>
                <c:pt idx="143">
                  <c:v>1787.020097448078</c:v>
                </c:pt>
                <c:pt idx="144">
                  <c:v>1792.42390934167</c:v>
                </c:pt>
                <c:pt idx="145">
                  <c:v>1800.02229241883</c:v>
                </c:pt>
                <c:pt idx="146">
                  <c:v>1806.411233426554</c:v>
                </c:pt>
                <c:pt idx="147">
                  <c:v>1812.002753234708</c:v>
                </c:pt>
                <c:pt idx="148">
                  <c:v>1817.282555740568</c:v>
                </c:pt>
                <c:pt idx="149">
                  <c:v>1823.500636580776</c:v>
                </c:pt>
                <c:pt idx="150">
                  <c:v>1845.874370807617</c:v>
                </c:pt>
                <c:pt idx="151">
                  <c:v>1845.874370807617</c:v>
                </c:pt>
                <c:pt idx="152">
                  <c:v>1850.852819832158</c:v>
                </c:pt>
                <c:pt idx="153">
                  <c:v>1857.30213455068</c:v>
                </c:pt>
                <c:pt idx="154">
                  <c:v>1862.538227201518</c:v>
                </c:pt>
                <c:pt idx="155">
                  <c:v>1867.55095477365</c:v>
                </c:pt>
                <c:pt idx="156">
                  <c:v>1872.611104117787</c:v>
                </c:pt>
                <c:pt idx="157">
                  <c:v>1877.589553142328</c:v>
                </c:pt>
                <c:pt idx="158">
                  <c:v>1885.830899427485</c:v>
                </c:pt>
                <c:pt idx="159">
                  <c:v>1886.508873063001</c:v>
                </c:pt>
                <c:pt idx="160">
                  <c:v>1887.419460452421</c:v>
                </c:pt>
                <c:pt idx="161">
                  <c:v>1887.894136942251</c:v>
                </c:pt>
                <c:pt idx="162">
                  <c:v>1893.230818132648</c:v>
                </c:pt>
                <c:pt idx="163">
                  <c:v>1899.405992574618</c:v>
                </c:pt>
                <c:pt idx="164">
                  <c:v>1904.745206398994</c:v>
                </c:pt>
                <c:pt idx="165">
                  <c:v>1910.762187309227</c:v>
                </c:pt>
                <c:pt idx="166">
                  <c:v>1915.789278025908</c:v>
                </c:pt>
                <c:pt idx="167">
                  <c:v>1921.116662591675</c:v>
                </c:pt>
                <c:pt idx="168">
                  <c:v>1926.375084097006</c:v>
                </c:pt>
                <c:pt idx="169">
                  <c:v>1928.938337142088</c:v>
                </c:pt>
                <c:pt idx="170">
                  <c:v>1934.081517695045</c:v>
                </c:pt>
                <c:pt idx="171">
                  <c:v>1939.783961079926</c:v>
                </c:pt>
                <c:pt idx="172">
                  <c:v>1945.50455133944</c:v>
                </c:pt>
                <c:pt idx="173">
                  <c:v>1955.952611120902</c:v>
                </c:pt>
                <c:pt idx="174">
                  <c:v>1961.52394632875</c:v>
                </c:pt>
                <c:pt idx="175">
                  <c:v>1961.52394632875</c:v>
                </c:pt>
                <c:pt idx="176">
                  <c:v>1966.482441569485</c:v>
                </c:pt>
                <c:pt idx="177">
                  <c:v>1974.628089297062</c:v>
                </c:pt>
                <c:pt idx="178">
                  <c:v>1980.153943456287</c:v>
                </c:pt>
                <c:pt idx="179">
                  <c:v>1986.942978956981</c:v>
                </c:pt>
                <c:pt idx="180">
                  <c:v>1993.414614537245</c:v>
                </c:pt>
                <c:pt idx="181">
                  <c:v>1998.609232533435</c:v>
                </c:pt>
                <c:pt idx="182">
                  <c:v>2004.208000982947</c:v>
                </c:pt>
                <c:pt idx="183">
                  <c:v>2012.378505795203</c:v>
                </c:pt>
                <c:pt idx="184">
                  <c:v>2041.421880757523</c:v>
                </c:pt>
                <c:pt idx="185">
                  <c:v>2049.23315799663</c:v>
                </c:pt>
                <c:pt idx="186">
                  <c:v>2057.50615780344</c:v>
                </c:pt>
                <c:pt idx="187">
                  <c:v>2084.316934788086</c:v>
                </c:pt>
                <c:pt idx="188">
                  <c:v>2089.703205859856</c:v>
                </c:pt>
                <c:pt idx="189">
                  <c:v>2094.72312014155</c:v>
                </c:pt>
                <c:pt idx="190">
                  <c:v>2094.72312014155</c:v>
                </c:pt>
                <c:pt idx="191">
                  <c:v>2101.181512013664</c:v>
                </c:pt>
                <c:pt idx="192">
                  <c:v>2107.113259054393</c:v>
                </c:pt>
                <c:pt idx="193">
                  <c:v>2110.477774585423</c:v>
                </c:pt>
                <c:pt idx="194">
                  <c:v>2115.90322511632</c:v>
                </c:pt>
                <c:pt idx="195">
                  <c:v>2121.365099587784</c:v>
                </c:pt>
                <c:pt idx="196">
                  <c:v>2123.75550931107</c:v>
                </c:pt>
                <c:pt idx="197">
                  <c:v>2129.838780679838</c:v>
                </c:pt>
                <c:pt idx="198">
                  <c:v>2140.290290374495</c:v>
                </c:pt>
                <c:pt idx="199">
                  <c:v>2151.938739245277</c:v>
                </c:pt>
                <c:pt idx="200">
                  <c:v>2160.148309961595</c:v>
                </c:pt>
                <c:pt idx="201">
                  <c:v>2165.91675240912</c:v>
                </c:pt>
                <c:pt idx="202">
                  <c:v>2172.242606972045</c:v>
                </c:pt>
                <c:pt idx="203">
                  <c:v>2173.273868273803</c:v>
                </c:pt>
                <c:pt idx="204">
                  <c:v>2183.237100517148</c:v>
                </c:pt>
                <c:pt idx="205">
                  <c:v>2188.46371762881</c:v>
                </c:pt>
                <c:pt idx="206">
                  <c:v>2193.868363379932</c:v>
                </c:pt>
                <c:pt idx="207">
                  <c:v>2199.377883319989</c:v>
                </c:pt>
                <c:pt idx="208">
                  <c:v>2206.65019979828</c:v>
                </c:pt>
                <c:pt idx="209">
                  <c:v>2220.444269190451</c:v>
                </c:pt>
                <c:pt idx="210">
                  <c:v>2220.981304333475</c:v>
                </c:pt>
                <c:pt idx="211">
                  <c:v>2226.675839735878</c:v>
                </c:pt>
                <c:pt idx="212">
                  <c:v>2231.90245684754</c:v>
                </c:pt>
                <c:pt idx="213">
                  <c:v>2233.488188953587</c:v>
                </c:pt>
                <c:pt idx="214">
                  <c:v>2240.890707556327</c:v>
                </c:pt>
                <c:pt idx="215">
                  <c:v>2250.229175829438</c:v>
                </c:pt>
                <c:pt idx="216">
                  <c:v>2250.229175829438</c:v>
                </c:pt>
                <c:pt idx="217">
                  <c:v>2256.08445992861</c:v>
                </c:pt>
                <c:pt idx="218">
                  <c:v>2261.153507026587</c:v>
                </c:pt>
                <c:pt idx="219">
                  <c:v>2266.868580423471</c:v>
                </c:pt>
                <c:pt idx="220">
                  <c:v>2271.887596928262</c:v>
                </c:pt>
                <c:pt idx="221">
                  <c:v>2277.483144918772</c:v>
                </c:pt>
                <c:pt idx="222">
                  <c:v>2285.042284185968</c:v>
                </c:pt>
                <c:pt idx="223">
                  <c:v>2290.472716004353</c:v>
                </c:pt>
                <c:pt idx="224">
                  <c:v>2290.472716004353</c:v>
                </c:pt>
                <c:pt idx="225">
                  <c:v>2296.100385659718</c:v>
                </c:pt>
                <c:pt idx="226">
                  <c:v>2301.207516464412</c:v>
                </c:pt>
                <c:pt idx="227">
                  <c:v>2306.298739918007</c:v>
                </c:pt>
                <c:pt idx="228">
                  <c:v>2311.967895649871</c:v>
                </c:pt>
                <c:pt idx="229">
                  <c:v>2317.41324398844</c:v>
                </c:pt>
                <c:pt idx="230">
                  <c:v>2323.095103726793</c:v>
                </c:pt>
                <c:pt idx="231">
                  <c:v>2330.125445540784</c:v>
                </c:pt>
                <c:pt idx="232">
                  <c:v>2335.24315377661</c:v>
                </c:pt>
                <c:pt idx="233">
                  <c:v>2335.24315377661</c:v>
                </c:pt>
                <c:pt idx="234">
                  <c:v>2340.241476929059</c:v>
                </c:pt>
                <c:pt idx="235">
                  <c:v>2345.750996869117</c:v>
                </c:pt>
                <c:pt idx="236">
                  <c:v>2352.887580696263</c:v>
                </c:pt>
                <c:pt idx="237">
                  <c:v>2360.57558156919</c:v>
                </c:pt>
                <c:pt idx="238">
                  <c:v>2361.632736307026</c:v>
                </c:pt>
                <c:pt idx="239">
                  <c:v>2368.570162031005</c:v>
                </c:pt>
                <c:pt idx="240">
                  <c:v>2375.06334777519</c:v>
                </c:pt>
                <c:pt idx="241">
                  <c:v>2380.45547212801</c:v>
                </c:pt>
                <c:pt idx="242">
                  <c:v>2386.622614056199</c:v>
                </c:pt>
                <c:pt idx="243">
                  <c:v>2395.20363073383</c:v>
                </c:pt>
                <c:pt idx="244">
                  <c:v>2400.192930005434</c:v>
                </c:pt>
                <c:pt idx="245">
                  <c:v>2405.489775171121</c:v>
                </c:pt>
                <c:pt idx="246">
                  <c:v>2415.383108243044</c:v>
                </c:pt>
                <c:pt idx="247">
                  <c:v>2415.383108243044</c:v>
                </c:pt>
                <c:pt idx="248">
                  <c:v>2420.498174171616</c:v>
                </c:pt>
                <c:pt idx="249">
                  <c:v>2426.291561351052</c:v>
                </c:pt>
                <c:pt idx="250">
                  <c:v>2431.275438452198</c:v>
                </c:pt>
                <c:pt idx="251">
                  <c:v>2437.710063026462</c:v>
                </c:pt>
                <c:pt idx="252">
                  <c:v>2437.80499832443</c:v>
                </c:pt>
                <c:pt idx="253">
                  <c:v>2437.899933622395</c:v>
                </c:pt>
                <c:pt idx="254">
                  <c:v>2441.59143991801</c:v>
                </c:pt>
                <c:pt idx="255">
                  <c:v>2448.16052351483</c:v>
                </c:pt>
                <c:pt idx="256">
                  <c:v>2453.625697215622</c:v>
                </c:pt>
                <c:pt idx="257">
                  <c:v>2459.067734304614</c:v>
                </c:pt>
                <c:pt idx="258">
                  <c:v>2459.067734304614</c:v>
                </c:pt>
                <c:pt idx="259">
                  <c:v>2465.362166500487</c:v>
                </c:pt>
                <c:pt idx="260">
                  <c:v>2465.362166500487</c:v>
                </c:pt>
                <c:pt idx="261">
                  <c:v>2470.32883434317</c:v>
                </c:pt>
                <c:pt idx="262">
                  <c:v>2475.304567109829</c:v>
                </c:pt>
                <c:pt idx="263">
                  <c:v>2481.926942117262</c:v>
                </c:pt>
                <c:pt idx="264">
                  <c:v>2489.160737724955</c:v>
                </c:pt>
                <c:pt idx="265">
                  <c:v>2494.414014841167</c:v>
                </c:pt>
                <c:pt idx="266">
                  <c:v>2500.794486193879</c:v>
                </c:pt>
                <c:pt idx="267">
                  <c:v>2511.949686685316</c:v>
                </c:pt>
                <c:pt idx="268">
                  <c:v>2521.025818939442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14-4B01-97E0-AEFB6305A93D}"/>
            </c:ext>
          </c:extLst>
        </c:ser>
        <c:ser>
          <c:idx val="3"/>
          <c:order val="2"/>
          <c:tx>
            <c:v>Walk 2</c:v>
          </c:tx>
          <c:spPr>
            <a:ln w="19050" cap="rnd">
              <a:solidFill>
                <a:srgbClr val="5494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43B"/>
              </a:solidFill>
              <a:ln w="9525">
                <a:solidFill>
                  <a:srgbClr val="54943B"/>
                </a:solidFill>
              </a:ln>
              <a:effectLst/>
            </c:spPr>
          </c:marker>
          <c:xVal>
            <c:numRef>
              <c:f>exclude!$I$392:$I$535</c:f>
              <c:numCache>
                <c:formatCode>0.00_ </c:formatCode>
                <c:ptCount val="144"/>
                <c:pt idx="0">
                  <c:v>486.8833333333336</c:v>
                </c:pt>
                <c:pt idx="1">
                  <c:v>486.9500000000003</c:v>
                </c:pt>
                <c:pt idx="2">
                  <c:v>486.9833333333337</c:v>
                </c:pt>
                <c:pt idx="3">
                  <c:v>487.016666666667</c:v>
                </c:pt>
                <c:pt idx="4">
                  <c:v>487.1333333333337</c:v>
                </c:pt>
                <c:pt idx="5">
                  <c:v>487.1833333333337</c:v>
                </c:pt>
                <c:pt idx="6">
                  <c:v>487.216666666667</c:v>
                </c:pt>
                <c:pt idx="7">
                  <c:v>487.2500000000004</c:v>
                </c:pt>
                <c:pt idx="8">
                  <c:v>487.2833333333338</c:v>
                </c:pt>
                <c:pt idx="9">
                  <c:v>487.3166666666671</c:v>
                </c:pt>
                <c:pt idx="10">
                  <c:v>487.3500000000005</c:v>
                </c:pt>
                <c:pt idx="11">
                  <c:v>487.4000000000005</c:v>
                </c:pt>
                <c:pt idx="12">
                  <c:v>487.4500000000005</c:v>
                </c:pt>
                <c:pt idx="13">
                  <c:v>487.5000000000005</c:v>
                </c:pt>
                <c:pt idx="14">
                  <c:v>487.5500000000005</c:v>
                </c:pt>
                <c:pt idx="15">
                  <c:v>487.583333333334</c:v>
                </c:pt>
                <c:pt idx="16">
                  <c:v>487.6166666666673</c:v>
                </c:pt>
                <c:pt idx="17">
                  <c:v>487.6500000000006</c:v>
                </c:pt>
                <c:pt idx="18">
                  <c:v>487.733333333334</c:v>
                </c:pt>
                <c:pt idx="19">
                  <c:v>487.8000000000006</c:v>
                </c:pt>
                <c:pt idx="20">
                  <c:v>487.8666666666673</c:v>
                </c:pt>
                <c:pt idx="21">
                  <c:v>487.933333333334</c:v>
                </c:pt>
                <c:pt idx="22">
                  <c:v>488.0166666666672</c:v>
                </c:pt>
                <c:pt idx="23">
                  <c:v>488.183333333334</c:v>
                </c:pt>
                <c:pt idx="24">
                  <c:v>488.2500000000007</c:v>
                </c:pt>
                <c:pt idx="25">
                  <c:v>488.333333333334</c:v>
                </c:pt>
                <c:pt idx="26">
                  <c:v>488.4000000000005</c:v>
                </c:pt>
                <c:pt idx="27">
                  <c:v>488.4500000000006</c:v>
                </c:pt>
                <c:pt idx="28">
                  <c:v>488.5000000000007</c:v>
                </c:pt>
                <c:pt idx="29">
                  <c:v>488.5500000000006</c:v>
                </c:pt>
                <c:pt idx="30">
                  <c:v>488.6000000000006</c:v>
                </c:pt>
                <c:pt idx="31">
                  <c:v>488.6500000000006</c:v>
                </c:pt>
                <c:pt idx="32">
                  <c:v>488.8666666666673</c:v>
                </c:pt>
                <c:pt idx="33">
                  <c:v>488.9000000000006</c:v>
                </c:pt>
                <c:pt idx="34">
                  <c:v>488.9666666666673</c:v>
                </c:pt>
                <c:pt idx="35">
                  <c:v>489.0000000000007</c:v>
                </c:pt>
                <c:pt idx="36">
                  <c:v>489.0666666666673</c:v>
                </c:pt>
                <c:pt idx="37">
                  <c:v>489.1000000000007</c:v>
                </c:pt>
                <c:pt idx="38">
                  <c:v>489.133333333334</c:v>
                </c:pt>
                <c:pt idx="39">
                  <c:v>489.2000000000007</c:v>
                </c:pt>
                <c:pt idx="40">
                  <c:v>489.333333333334</c:v>
                </c:pt>
                <c:pt idx="41">
                  <c:v>489.3666666666674</c:v>
                </c:pt>
                <c:pt idx="42">
                  <c:v>489.4166666666673</c:v>
                </c:pt>
                <c:pt idx="43">
                  <c:v>489.483333333334</c:v>
                </c:pt>
                <c:pt idx="44">
                  <c:v>489.5166666666674</c:v>
                </c:pt>
                <c:pt idx="45">
                  <c:v>489.533333333334</c:v>
                </c:pt>
                <c:pt idx="46">
                  <c:v>489.5666666666674</c:v>
                </c:pt>
                <c:pt idx="47">
                  <c:v>489.6000000000008</c:v>
                </c:pt>
                <c:pt idx="48">
                  <c:v>489.6333333333341</c:v>
                </c:pt>
                <c:pt idx="49">
                  <c:v>489.6666666666675</c:v>
                </c:pt>
                <c:pt idx="50">
                  <c:v>489.6833333333342</c:v>
                </c:pt>
                <c:pt idx="51">
                  <c:v>489.7666666666674</c:v>
                </c:pt>
                <c:pt idx="52">
                  <c:v>490.6666666666674</c:v>
                </c:pt>
                <c:pt idx="53">
                  <c:v>490.7000000000007</c:v>
                </c:pt>
                <c:pt idx="54">
                  <c:v>490.7500000000008</c:v>
                </c:pt>
                <c:pt idx="55">
                  <c:v>490.8666666666676</c:v>
                </c:pt>
                <c:pt idx="56">
                  <c:v>490.9166666666674</c:v>
                </c:pt>
                <c:pt idx="57">
                  <c:v>490.9666666666675</c:v>
                </c:pt>
                <c:pt idx="58">
                  <c:v>491.0500000000008</c:v>
                </c:pt>
                <c:pt idx="59">
                  <c:v>491.1166666666676</c:v>
                </c:pt>
                <c:pt idx="60">
                  <c:v>491.1833333333342</c:v>
                </c:pt>
                <c:pt idx="61">
                  <c:v>491.3000000000008</c:v>
                </c:pt>
                <c:pt idx="62">
                  <c:v>491.3666666666676</c:v>
                </c:pt>
                <c:pt idx="63">
                  <c:v>491.4000000000007</c:v>
                </c:pt>
                <c:pt idx="64">
                  <c:v>491.4333333333342</c:v>
                </c:pt>
                <c:pt idx="65">
                  <c:v>491.4666666666675</c:v>
                </c:pt>
                <c:pt idx="66">
                  <c:v>491.500000000001</c:v>
                </c:pt>
                <c:pt idx="67">
                  <c:v>491.5333333333343</c:v>
                </c:pt>
                <c:pt idx="68">
                  <c:v>491.5833333333343</c:v>
                </c:pt>
                <c:pt idx="69">
                  <c:v>491.6166666666677</c:v>
                </c:pt>
                <c:pt idx="70">
                  <c:v>491.6666666666677</c:v>
                </c:pt>
                <c:pt idx="71">
                  <c:v>491.7166666666677</c:v>
                </c:pt>
                <c:pt idx="72">
                  <c:v>491.7666666666677</c:v>
                </c:pt>
                <c:pt idx="73">
                  <c:v>491.8166666666677</c:v>
                </c:pt>
                <c:pt idx="74">
                  <c:v>491.8833333333343</c:v>
                </c:pt>
                <c:pt idx="75">
                  <c:v>491.950000000001</c:v>
                </c:pt>
                <c:pt idx="76">
                  <c:v>492.0166666666677</c:v>
                </c:pt>
                <c:pt idx="77">
                  <c:v>492.0666666666677</c:v>
                </c:pt>
                <c:pt idx="78">
                  <c:v>492.1166666666677</c:v>
                </c:pt>
                <c:pt idx="79">
                  <c:v>492.1666666666677</c:v>
                </c:pt>
                <c:pt idx="80">
                  <c:v>492.2166666666677</c:v>
                </c:pt>
                <c:pt idx="81">
                  <c:v>492.2666666666677</c:v>
                </c:pt>
                <c:pt idx="82">
                  <c:v>492.3166666666677</c:v>
                </c:pt>
                <c:pt idx="83">
                  <c:v>492.3500000000011</c:v>
                </c:pt>
                <c:pt idx="84">
                  <c:v>492.3833333333345</c:v>
                </c:pt>
                <c:pt idx="85">
                  <c:v>492.4166666666678</c:v>
                </c:pt>
                <c:pt idx="86">
                  <c:v>492.4500000000012</c:v>
                </c:pt>
                <c:pt idx="87">
                  <c:v>492.4833333333345</c:v>
                </c:pt>
                <c:pt idx="88">
                  <c:v>492.516666666668</c:v>
                </c:pt>
                <c:pt idx="89">
                  <c:v>492.5500000000013</c:v>
                </c:pt>
                <c:pt idx="90">
                  <c:v>492.5833333333346</c:v>
                </c:pt>
                <c:pt idx="91">
                  <c:v>492.616666666668</c:v>
                </c:pt>
                <c:pt idx="92">
                  <c:v>492.6500000000014</c:v>
                </c:pt>
                <c:pt idx="93">
                  <c:v>492.7000000000014</c:v>
                </c:pt>
                <c:pt idx="94">
                  <c:v>492.7833333333347</c:v>
                </c:pt>
                <c:pt idx="95">
                  <c:v>492.8500000000014</c:v>
                </c:pt>
                <c:pt idx="96">
                  <c:v>492.916666666668</c:v>
                </c:pt>
                <c:pt idx="97">
                  <c:v>492.9833333333347</c:v>
                </c:pt>
                <c:pt idx="98">
                  <c:v>493.0333333333347</c:v>
                </c:pt>
                <c:pt idx="99">
                  <c:v>493.1000000000014</c:v>
                </c:pt>
                <c:pt idx="100">
                  <c:v>493.1333333333347</c:v>
                </c:pt>
                <c:pt idx="101">
                  <c:v>493.1666666666681</c:v>
                </c:pt>
                <c:pt idx="102">
                  <c:v>493.2166666666681</c:v>
                </c:pt>
                <c:pt idx="103">
                  <c:v>493.2500000000014</c:v>
                </c:pt>
                <c:pt idx="104">
                  <c:v>493.2833333333347</c:v>
                </c:pt>
                <c:pt idx="105">
                  <c:v>493.3333333333348</c:v>
                </c:pt>
                <c:pt idx="106">
                  <c:v>493.3666666666682</c:v>
                </c:pt>
                <c:pt idx="107">
                  <c:v>493.4000000000015</c:v>
                </c:pt>
                <c:pt idx="108">
                  <c:v>493.4333333333348</c:v>
                </c:pt>
                <c:pt idx="109">
                  <c:v>493.4833333333348</c:v>
                </c:pt>
                <c:pt idx="110">
                  <c:v>493.5000000000016</c:v>
                </c:pt>
                <c:pt idx="111">
                  <c:v>493.5666666666682</c:v>
                </c:pt>
                <c:pt idx="112">
                  <c:v>493.633333333335</c:v>
                </c:pt>
                <c:pt idx="113">
                  <c:v>493.7000000000015</c:v>
                </c:pt>
                <c:pt idx="114">
                  <c:v>493.8000000000016</c:v>
                </c:pt>
                <c:pt idx="115">
                  <c:v>493.8666666666682</c:v>
                </c:pt>
                <c:pt idx="116">
                  <c:v>493.883333333335</c:v>
                </c:pt>
                <c:pt idx="117">
                  <c:v>493.9333333333348</c:v>
                </c:pt>
                <c:pt idx="118">
                  <c:v>493.9833333333348</c:v>
                </c:pt>
                <c:pt idx="119">
                  <c:v>494.0166666666683</c:v>
                </c:pt>
                <c:pt idx="120">
                  <c:v>494.0500000000016</c:v>
                </c:pt>
                <c:pt idx="121">
                  <c:v>494.083333333335</c:v>
                </c:pt>
                <c:pt idx="122">
                  <c:v>494.133333333335</c:v>
                </c:pt>
                <c:pt idx="123">
                  <c:v>494.1666666666684</c:v>
                </c:pt>
                <c:pt idx="124">
                  <c:v>494.2166666666683</c:v>
                </c:pt>
                <c:pt idx="125">
                  <c:v>494.2666666666684</c:v>
                </c:pt>
                <c:pt idx="126">
                  <c:v>494.3166666666685</c:v>
                </c:pt>
                <c:pt idx="127">
                  <c:v>494.3666666666684</c:v>
                </c:pt>
                <c:pt idx="128">
                  <c:v>494.4166666666684</c:v>
                </c:pt>
                <c:pt idx="129">
                  <c:v>494.4500000000018</c:v>
                </c:pt>
                <c:pt idx="130">
                  <c:v>494.5000000000018</c:v>
                </c:pt>
                <c:pt idx="131">
                  <c:v>494.5500000000018</c:v>
                </c:pt>
                <c:pt idx="132">
                  <c:v>494.6000000000018</c:v>
                </c:pt>
                <c:pt idx="133">
                  <c:v>494.6500000000018</c:v>
                </c:pt>
                <c:pt idx="134">
                  <c:v>494.8666666666685</c:v>
                </c:pt>
                <c:pt idx="135">
                  <c:v>494.9000000000018</c:v>
                </c:pt>
                <c:pt idx="136">
                  <c:v>494.9333333333352</c:v>
                </c:pt>
                <c:pt idx="137">
                  <c:v>494.9833333333352</c:v>
                </c:pt>
                <c:pt idx="138">
                  <c:v>495.1166666666685</c:v>
                </c:pt>
                <c:pt idx="139">
                  <c:v>495.1333333333352</c:v>
                </c:pt>
                <c:pt idx="140">
                  <c:v>495.2333333333352</c:v>
                </c:pt>
                <c:pt idx="141">
                  <c:v>495.2666666666686</c:v>
                </c:pt>
                <c:pt idx="142">
                  <c:v>495.3333333333352</c:v>
                </c:pt>
                <c:pt idx="143">
                  <c:v>495.4333333333352</c:v>
                </c:pt>
              </c:numCache>
            </c:numRef>
          </c:xVal>
          <c:yVal>
            <c:numRef>
              <c:f>exclude!$J$392:$J$535</c:f>
              <c:numCache>
                <c:formatCode>General</c:formatCode>
                <c:ptCount val="144"/>
                <c:pt idx="0">
                  <c:v>2566.171321427057</c:v>
                </c:pt>
                <c:pt idx="1">
                  <c:v>2572.603144073882</c:v>
                </c:pt>
                <c:pt idx="2">
                  <c:v>2576.780297184386</c:v>
                </c:pt>
                <c:pt idx="3">
                  <c:v>2581.105847741359</c:v>
                </c:pt>
                <c:pt idx="4">
                  <c:v>2586.880536474203</c:v>
                </c:pt>
                <c:pt idx="5">
                  <c:v>2592.447825979301</c:v>
                </c:pt>
                <c:pt idx="6">
                  <c:v>2600.750187822861</c:v>
                </c:pt>
                <c:pt idx="7">
                  <c:v>2608.075601128596</c:v>
                </c:pt>
                <c:pt idx="8">
                  <c:v>2614.779135721271</c:v>
                </c:pt>
                <c:pt idx="9">
                  <c:v>2621.149004166489</c:v>
                </c:pt>
                <c:pt idx="10">
                  <c:v>2627.283910873346</c:v>
                </c:pt>
                <c:pt idx="11">
                  <c:v>2634.3691631025</c:v>
                </c:pt>
                <c:pt idx="12">
                  <c:v>2640.903856956297</c:v>
                </c:pt>
                <c:pt idx="13">
                  <c:v>2646.387140937656</c:v>
                </c:pt>
                <c:pt idx="14">
                  <c:v>2651.834144146298</c:v>
                </c:pt>
                <c:pt idx="15">
                  <c:v>2657.16913624633</c:v>
                </c:pt>
                <c:pt idx="16">
                  <c:v>2662.290365437466</c:v>
                </c:pt>
                <c:pt idx="17">
                  <c:v>2667.421264797629</c:v>
                </c:pt>
                <c:pt idx="18">
                  <c:v>2673.142642744865</c:v>
                </c:pt>
                <c:pt idx="19">
                  <c:v>2678.594607547708</c:v>
                </c:pt>
                <c:pt idx="20">
                  <c:v>2683.935509127024</c:v>
                </c:pt>
                <c:pt idx="21">
                  <c:v>2689.729674098729</c:v>
                </c:pt>
                <c:pt idx="22">
                  <c:v>2695.527726468626</c:v>
                </c:pt>
                <c:pt idx="23">
                  <c:v>2700.711923957557</c:v>
                </c:pt>
                <c:pt idx="24">
                  <c:v>2706.200136734542</c:v>
                </c:pt>
                <c:pt idx="25">
                  <c:v>2711.645485073109</c:v>
                </c:pt>
                <c:pt idx="26">
                  <c:v>2716.713643098484</c:v>
                </c:pt>
                <c:pt idx="27">
                  <c:v>2721.999416786251</c:v>
                </c:pt>
                <c:pt idx="28">
                  <c:v>2727.340318365567</c:v>
                </c:pt>
                <c:pt idx="29">
                  <c:v>2732.919736175575</c:v>
                </c:pt>
                <c:pt idx="30">
                  <c:v>2738.655274023728</c:v>
                </c:pt>
                <c:pt idx="31">
                  <c:v>2744.20553937823</c:v>
                </c:pt>
                <c:pt idx="32">
                  <c:v>2801.62719182638</c:v>
                </c:pt>
                <c:pt idx="33">
                  <c:v>2810.603473604295</c:v>
                </c:pt>
                <c:pt idx="34">
                  <c:v>2818.964789150963</c:v>
                </c:pt>
                <c:pt idx="35">
                  <c:v>2824.09393165497</c:v>
                </c:pt>
                <c:pt idx="36">
                  <c:v>2826.352514021983</c:v>
                </c:pt>
                <c:pt idx="37">
                  <c:v>2831.585163008117</c:v>
                </c:pt>
                <c:pt idx="38">
                  <c:v>2835.51438349087</c:v>
                </c:pt>
                <c:pt idx="39">
                  <c:v>2841.088953145736</c:v>
                </c:pt>
                <c:pt idx="40">
                  <c:v>2846.48441937947</c:v>
                </c:pt>
                <c:pt idx="41">
                  <c:v>2848.932572291718</c:v>
                </c:pt>
                <c:pt idx="42">
                  <c:v>2854.396096626824</c:v>
                </c:pt>
                <c:pt idx="43">
                  <c:v>2859.559390008012</c:v>
                </c:pt>
                <c:pt idx="44">
                  <c:v>2865.829433429335</c:v>
                </c:pt>
                <c:pt idx="45">
                  <c:v>2871.269814138823</c:v>
                </c:pt>
                <c:pt idx="46">
                  <c:v>2880.574926316922</c:v>
                </c:pt>
                <c:pt idx="47">
                  <c:v>2889.15909334086</c:v>
                </c:pt>
                <c:pt idx="48">
                  <c:v>2897.174803870436</c:v>
                </c:pt>
                <c:pt idx="49">
                  <c:v>2903.828407063515</c:v>
                </c:pt>
                <c:pt idx="50">
                  <c:v>2933.67797305136</c:v>
                </c:pt>
                <c:pt idx="51">
                  <c:v>2937.857283224258</c:v>
                </c:pt>
                <c:pt idx="52">
                  <c:v>2943.526438956123</c:v>
                </c:pt>
                <c:pt idx="53">
                  <c:v>2948.656459962474</c:v>
                </c:pt>
                <c:pt idx="54">
                  <c:v>2954.138922047135</c:v>
                </c:pt>
                <c:pt idx="55">
                  <c:v>2959.495830780837</c:v>
                </c:pt>
                <c:pt idx="56">
                  <c:v>2965.950732951417</c:v>
                </c:pt>
                <c:pt idx="57">
                  <c:v>2972.43905878617</c:v>
                </c:pt>
                <c:pt idx="58">
                  <c:v>2978.77914476038</c:v>
                </c:pt>
                <c:pt idx="59">
                  <c:v>2984.280479403454</c:v>
                </c:pt>
                <c:pt idx="60">
                  <c:v>2989.42278370052</c:v>
                </c:pt>
                <c:pt idx="61">
                  <c:v>2994.448081269688</c:v>
                </c:pt>
                <c:pt idx="62">
                  <c:v>3001.528879966344</c:v>
                </c:pt>
                <c:pt idx="63">
                  <c:v>3009.589440254445</c:v>
                </c:pt>
                <c:pt idx="64">
                  <c:v>3019.166148722582</c:v>
                </c:pt>
                <c:pt idx="65">
                  <c:v>3027.895035083218</c:v>
                </c:pt>
                <c:pt idx="66">
                  <c:v>3034.890677987508</c:v>
                </c:pt>
                <c:pt idx="67">
                  <c:v>3040.579671261702</c:v>
                </c:pt>
                <c:pt idx="68">
                  <c:v>3046.588408188356</c:v>
                </c:pt>
                <c:pt idx="69">
                  <c:v>3051.846829693684</c:v>
                </c:pt>
                <c:pt idx="70">
                  <c:v>3058.395989234077</c:v>
                </c:pt>
                <c:pt idx="71">
                  <c:v>3063.569745226639</c:v>
                </c:pt>
                <c:pt idx="72">
                  <c:v>3069.59495884148</c:v>
                </c:pt>
                <c:pt idx="73">
                  <c:v>3075.485539167742</c:v>
                </c:pt>
                <c:pt idx="74">
                  <c:v>3081.306087242573</c:v>
                </c:pt>
                <c:pt idx="75">
                  <c:v>3087.104139612467</c:v>
                </c:pt>
                <c:pt idx="76">
                  <c:v>3092.316078823634</c:v>
                </c:pt>
                <c:pt idx="77">
                  <c:v>3097.612073158865</c:v>
                </c:pt>
                <c:pt idx="78">
                  <c:v>3102.763133300937</c:v>
                </c:pt>
                <c:pt idx="79">
                  <c:v>3108.987009184041</c:v>
                </c:pt>
                <c:pt idx="80">
                  <c:v>3115.477418283341</c:v>
                </c:pt>
                <c:pt idx="81">
                  <c:v>3121.490653329326</c:v>
                </c:pt>
                <c:pt idx="82">
                  <c:v>3129.475383517852</c:v>
                </c:pt>
                <c:pt idx="83">
                  <c:v>3137.734208817522</c:v>
                </c:pt>
                <c:pt idx="84">
                  <c:v>3144.47260899917</c:v>
                </c:pt>
                <c:pt idx="85">
                  <c:v>3151.57691617707</c:v>
                </c:pt>
                <c:pt idx="86">
                  <c:v>3158.688831039184</c:v>
                </c:pt>
                <c:pt idx="87">
                  <c:v>3165.835510833956</c:v>
                </c:pt>
                <c:pt idx="88">
                  <c:v>3172.516150314733</c:v>
                </c:pt>
                <c:pt idx="89">
                  <c:v>3178.739302112606</c:v>
                </c:pt>
                <c:pt idx="90">
                  <c:v>3184.331627789516</c:v>
                </c:pt>
                <c:pt idx="91">
                  <c:v>3190.159139632745</c:v>
                </c:pt>
                <c:pt idx="92">
                  <c:v>3195.980461871281</c:v>
                </c:pt>
                <c:pt idx="93">
                  <c:v>3201.985447791447</c:v>
                </c:pt>
                <c:pt idx="94">
                  <c:v>3207.10051372002</c:v>
                </c:pt>
                <c:pt idx="95">
                  <c:v>3212.995682321014</c:v>
                </c:pt>
                <c:pt idx="96">
                  <c:v>3218.193769178171</c:v>
                </c:pt>
                <c:pt idx="97">
                  <c:v>3224.47171345357</c:v>
                </c:pt>
                <c:pt idx="98">
                  <c:v>3229.7395532912</c:v>
                </c:pt>
                <c:pt idx="99">
                  <c:v>3236.09525701297</c:v>
                </c:pt>
                <c:pt idx="100">
                  <c:v>3241.733326806105</c:v>
                </c:pt>
                <c:pt idx="101">
                  <c:v>3247.132132852536</c:v>
                </c:pt>
                <c:pt idx="102">
                  <c:v>3253.236110772292</c:v>
                </c:pt>
                <c:pt idx="103">
                  <c:v>3258.381919194624</c:v>
                </c:pt>
                <c:pt idx="104">
                  <c:v>3264.346243928379</c:v>
                </c:pt>
                <c:pt idx="105">
                  <c:v>3271.013378970401</c:v>
                </c:pt>
                <c:pt idx="106">
                  <c:v>3276.581477851163</c:v>
                </c:pt>
                <c:pt idx="107">
                  <c:v>3282.19953029054</c:v>
                </c:pt>
                <c:pt idx="108">
                  <c:v>3288.834142527806</c:v>
                </c:pt>
                <c:pt idx="109">
                  <c:v>3295.018796489765</c:v>
                </c:pt>
                <c:pt idx="110">
                  <c:v>3296.561312503235</c:v>
                </c:pt>
                <c:pt idx="111">
                  <c:v>3302.871475441531</c:v>
                </c:pt>
                <c:pt idx="112">
                  <c:v>3307.55035079072</c:v>
                </c:pt>
                <c:pt idx="113">
                  <c:v>3313.005620816745</c:v>
                </c:pt>
                <c:pt idx="114">
                  <c:v>3319.150802526015</c:v>
                </c:pt>
                <c:pt idx="115">
                  <c:v>3324.238484258708</c:v>
                </c:pt>
                <c:pt idx="116">
                  <c:v>3325.192572194932</c:v>
                </c:pt>
                <c:pt idx="117">
                  <c:v>3330.4783458827</c:v>
                </c:pt>
                <c:pt idx="118">
                  <c:v>3337.81359526292</c:v>
                </c:pt>
                <c:pt idx="119">
                  <c:v>3343.8909375157</c:v>
                </c:pt>
                <c:pt idx="120">
                  <c:v>3349.012166706837</c:v>
                </c:pt>
                <c:pt idx="121">
                  <c:v>3354.211120416733</c:v>
                </c:pt>
                <c:pt idx="122">
                  <c:v>3360.75546161424</c:v>
                </c:pt>
                <c:pt idx="123">
                  <c:v>3366.020734485843</c:v>
                </c:pt>
                <c:pt idx="124">
                  <c:v>3372.656705022516</c:v>
                </c:pt>
                <c:pt idx="125">
                  <c:v>3379.252488147669</c:v>
                </c:pt>
                <c:pt idx="126">
                  <c:v>3384.671289840131</c:v>
                </c:pt>
                <c:pt idx="127">
                  <c:v>3391.138049314678</c:v>
                </c:pt>
                <c:pt idx="128">
                  <c:v>3398.117569489406</c:v>
                </c:pt>
                <c:pt idx="129">
                  <c:v>3404.297120901822</c:v>
                </c:pt>
                <c:pt idx="130">
                  <c:v>3410.084281978694</c:v>
                </c:pt>
                <c:pt idx="131">
                  <c:v>3417.198097490097</c:v>
                </c:pt>
                <c:pt idx="132">
                  <c:v>3423.528224836193</c:v>
                </c:pt>
                <c:pt idx="133">
                  <c:v>3429.50085485439</c:v>
                </c:pt>
                <c:pt idx="134">
                  <c:v>3434.855239324574</c:v>
                </c:pt>
                <c:pt idx="135">
                  <c:v>3440.345094050256</c:v>
                </c:pt>
                <c:pt idx="136">
                  <c:v>3445.478627567895</c:v>
                </c:pt>
                <c:pt idx="137">
                  <c:v>3448.476238727605</c:v>
                </c:pt>
                <c:pt idx="138">
                  <c:v>3454.29136477203</c:v>
                </c:pt>
                <c:pt idx="139">
                  <c:v>3455.438472341943</c:v>
                </c:pt>
                <c:pt idx="140">
                  <c:v>3464.054602496996</c:v>
                </c:pt>
                <c:pt idx="141">
                  <c:v>3470.527630575738</c:v>
                </c:pt>
                <c:pt idx="142">
                  <c:v>3477.736464771425</c:v>
                </c:pt>
                <c:pt idx="143">
                  <c:v>3481.502896344771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14-4B01-97E0-AEFB6305A93D}"/>
            </c:ext>
          </c:extLst>
        </c:ser>
        <c:ser>
          <c:idx val="4"/>
          <c:order val="3"/>
          <c:tx>
            <c:v>Activity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exclude!$I$535:$I$538</c:f>
              <c:numCache>
                <c:formatCode>0.00_ </c:formatCode>
                <c:ptCount val="4"/>
                <c:pt idx="0">
                  <c:v>495.4333333333352</c:v>
                </c:pt>
                <c:pt idx="1">
                  <c:v>568.900000000002</c:v>
                </c:pt>
                <c:pt idx="2">
                  <c:v>568.9666666666684</c:v>
                </c:pt>
                <c:pt idx="3">
                  <c:v>569.0333333333355</c:v>
                </c:pt>
              </c:numCache>
            </c:numRef>
          </c:xVal>
          <c:yVal>
            <c:numRef>
              <c:f>exclude!$J$535:$J$538</c:f>
              <c:numCache>
                <c:formatCode>General</c:formatCode>
                <c:ptCount val="4"/>
                <c:pt idx="0">
                  <c:v>3481.502896344771</c:v>
                </c:pt>
                <c:pt idx="1">
                  <c:v>3504.200177003781</c:v>
                </c:pt>
                <c:pt idx="2">
                  <c:v>3511.42025451446</c:v>
                </c:pt>
                <c:pt idx="3">
                  <c:v>3516.856492064808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14-4B01-97E0-AEFB6305A93D}"/>
            </c:ext>
          </c:extLst>
        </c:ser>
        <c:ser>
          <c:idx val="5"/>
          <c:order val="4"/>
          <c:tx>
            <c:v>Walk 3</c:v>
          </c:tx>
          <c:spPr>
            <a:ln w="19050" cap="rnd">
              <a:solidFill>
                <a:srgbClr val="5494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43B"/>
              </a:solidFill>
              <a:ln w="9525">
                <a:solidFill>
                  <a:srgbClr val="54943B"/>
                </a:solidFill>
              </a:ln>
              <a:effectLst/>
            </c:spPr>
          </c:marker>
          <c:xVal>
            <c:numRef>
              <c:f>exclude!$I$538:$I$688</c:f>
              <c:numCache>
                <c:formatCode>0.00_ </c:formatCode>
                <c:ptCount val="151"/>
                <c:pt idx="0">
                  <c:v>569.0333333333355</c:v>
                </c:pt>
                <c:pt idx="1">
                  <c:v>569.083333333336</c:v>
                </c:pt>
                <c:pt idx="2">
                  <c:v>569.1333333333355</c:v>
                </c:pt>
                <c:pt idx="3">
                  <c:v>569.183333333336</c:v>
                </c:pt>
                <c:pt idx="4">
                  <c:v>569.250000000002</c:v>
                </c:pt>
                <c:pt idx="5">
                  <c:v>569.3166666666684</c:v>
                </c:pt>
                <c:pt idx="6">
                  <c:v>569.3666666666684</c:v>
                </c:pt>
                <c:pt idx="7">
                  <c:v>569.4333333333355</c:v>
                </c:pt>
                <c:pt idx="8">
                  <c:v>569.5166666666687</c:v>
                </c:pt>
                <c:pt idx="9">
                  <c:v>569.583333333336</c:v>
                </c:pt>
                <c:pt idx="10">
                  <c:v>569.6500000000021</c:v>
                </c:pt>
                <c:pt idx="11">
                  <c:v>569.716666666669</c:v>
                </c:pt>
                <c:pt idx="12">
                  <c:v>569.7666666666688</c:v>
                </c:pt>
                <c:pt idx="13">
                  <c:v>569.8333333333355</c:v>
                </c:pt>
                <c:pt idx="14">
                  <c:v>570.0000000000022</c:v>
                </c:pt>
                <c:pt idx="15">
                  <c:v>570.1000000000022</c:v>
                </c:pt>
                <c:pt idx="16">
                  <c:v>570.183333333336</c:v>
                </c:pt>
                <c:pt idx="17">
                  <c:v>570.2500000000023</c:v>
                </c:pt>
                <c:pt idx="18">
                  <c:v>570.316666666669</c:v>
                </c:pt>
                <c:pt idx="19">
                  <c:v>570.3500000000023</c:v>
                </c:pt>
                <c:pt idx="20">
                  <c:v>570.4000000000022</c:v>
                </c:pt>
                <c:pt idx="21">
                  <c:v>570.4333333333355</c:v>
                </c:pt>
                <c:pt idx="22">
                  <c:v>570.5000000000023</c:v>
                </c:pt>
                <c:pt idx="23">
                  <c:v>570.5333333333356</c:v>
                </c:pt>
                <c:pt idx="24">
                  <c:v>570.5666666666689</c:v>
                </c:pt>
                <c:pt idx="25">
                  <c:v>570.6000000000022</c:v>
                </c:pt>
                <c:pt idx="26">
                  <c:v>570.6500000000021</c:v>
                </c:pt>
                <c:pt idx="27">
                  <c:v>570.7000000000025</c:v>
                </c:pt>
                <c:pt idx="28">
                  <c:v>570.7666666666688</c:v>
                </c:pt>
                <c:pt idx="29">
                  <c:v>570.8666666666684</c:v>
                </c:pt>
                <c:pt idx="30">
                  <c:v>570.9500000000022</c:v>
                </c:pt>
                <c:pt idx="31">
                  <c:v>571.016666666669</c:v>
                </c:pt>
                <c:pt idx="32">
                  <c:v>571.0500000000022</c:v>
                </c:pt>
                <c:pt idx="33">
                  <c:v>571.0666666666689</c:v>
                </c:pt>
                <c:pt idx="34">
                  <c:v>571.1000000000022</c:v>
                </c:pt>
                <c:pt idx="35">
                  <c:v>571.166666666669</c:v>
                </c:pt>
                <c:pt idx="36">
                  <c:v>571.216666666669</c:v>
                </c:pt>
                <c:pt idx="37">
                  <c:v>571.2500000000022</c:v>
                </c:pt>
                <c:pt idx="38">
                  <c:v>571.283333333336</c:v>
                </c:pt>
                <c:pt idx="39">
                  <c:v>571.3333333333355</c:v>
                </c:pt>
                <c:pt idx="40">
                  <c:v>571.383333333336</c:v>
                </c:pt>
                <c:pt idx="41">
                  <c:v>571.550000000002</c:v>
                </c:pt>
                <c:pt idx="42">
                  <c:v>571.600000000002</c:v>
                </c:pt>
                <c:pt idx="43">
                  <c:v>571.650000000002</c:v>
                </c:pt>
                <c:pt idx="44">
                  <c:v>571.700000000002</c:v>
                </c:pt>
                <c:pt idx="45">
                  <c:v>571.7500000000018</c:v>
                </c:pt>
                <c:pt idx="46">
                  <c:v>571.8000000000018</c:v>
                </c:pt>
                <c:pt idx="47">
                  <c:v>571.8500000000014</c:v>
                </c:pt>
                <c:pt idx="48">
                  <c:v>571.9166666666684</c:v>
                </c:pt>
                <c:pt idx="49">
                  <c:v>572.0000000000018</c:v>
                </c:pt>
                <c:pt idx="50">
                  <c:v>572.0500000000018</c:v>
                </c:pt>
                <c:pt idx="51">
                  <c:v>572.1000000000017</c:v>
                </c:pt>
                <c:pt idx="52">
                  <c:v>572.1500000000017</c:v>
                </c:pt>
                <c:pt idx="53">
                  <c:v>572.2000000000016</c:v>
                </c:pt>
                <c:pt idx="54">
                  <c:v>572.233333333335</c:v>
                </c:pt>
                <c:pt idx="55">
                  <c:v>572.2666666666682</c:v>
                </c:pt>
                <c:pt idx="56">
                  <c:v>572.3000000000014</c:v>
                </c:pt>
                <c:pt idx="57">
                  <c:v>572.4000000000016</c:v>
                </c:pt>
                <c:pt idx="58">
                  <c:v>572.633333333335</c:v>
                </c:pt>
                <c:pt idx="59">
                  <c:v>573.383333333335</c:v>
                </c:pt>
                <c:pt idx="60">
                  <c:v>573.4500000000014</c:v>
                </c:pt>
                <c:pt idx="61">
                  <c:v>573.5666666666683</c:v>
                </c:pt>
                <c:pt idx="62">
                  <c:v>573.683333333335</c:v>
                </c:pt>
                <c:pt idx="63">
                  <c:v>573.8000000000017</c:v>
                </c:pt>
                <c:pt idx="64">
                  <c:v>573.833333333335</c:v>
                </c:pt>
                <c:pt idx="65">
                  <c:v>573.8666666666683</c:v>
                </c:pt>
                <c:pt idx="66">
                  <c:v>573.9000000000016</c:v>
                </c:pt>
                <c:pt idx="67">
                  <c:v>573.933333333335</c:v>
                </c:pt>
                <c:pt idx="68">
                  <c:v>573.983333333335</c:v>
                </c:pt>
                <c:pt idx="69">
                  <c:v>574.0333333333348</c:v>
                </c:pt>
                <c:pt idx="70">
                  <c:v>574.083333333335</c:v>
                </c:pt>
                <c:pt idx="71">
                  <c:v>574.133333333335</c:v>
                </c:pt>
                <c:pt idx="72">
                  <c:v>574.2000000000015</c:v>
                </c:pt>
                <c:pt idx="73">
                  <c:v>574.3166666666681</c:v>
                </c:pt>
                <c:pt idx="74">
                  <c:v>574.366666666668</c:v>
                </c:pt>
                <c:pt idx="75">
                  <c:v>574.4166666666681</c:v>
                </c:pt>
                <c:pt idx="76">
                  <c:v>574.466666666668</c:v>
                </c:pt>
                <c:pt idx="77">
                  <c:v>574.5333333333347</c:v>
                </c:pt>
                <c:pt idx="78">
                  <c:v>574.633333333335</c:v>
                </c:pt>
                <c:pt idx="79">
                  <c:v>574.7000000000015</c:v>
                </c:pt>
                <c:pt idx="80">
                  <c:v>574.7666666666681</c:v>
                </c:pt>
                <c:pt idx="81">
                  <c:v>574.8166666666681</c:v>
                </c:pt>
                <c:pt idx="82">
                  <c:v>574.883333333335</c:v>
                </c:pt>
                <c:pt idx="83">
                  <c:v>574.9333333333348</c:v>
                </c:pt>
                <c:pt idx="84">
                  <c:v>574.983333333335</c:v>
                </c:pt>
                <c:pt idx="85">
                  <c:v>575.0333333333347</c:v>
                </c:pt>
                <c:pt idx="86">
                  <c:v>575.083333333335</c:v>
                </c:pt>
                <c:pt idx="87">
                  <c:v>575.1500000000013</c:v>
                </c:pt>
                <c:pt idx="88">
                  <c:v>575.233333333335</c:v>
                </c:pt>
                <c:pt idx="89">
                  <c:v>575.3000000000014</c:v>
                </c:pt>
                <c:pt idx="90">
                  <c:v>575.3500000000014</c:v>
                </c:pt>
                <c:pt idx="91">
                  <c:v>575.4166666666681</c:v>
                </c:pt>
                <c:pt idx="92">
                  <c:v>575.5000000000016</c:v>
                </c:pt>
                <c:pt idx="93">
                  <c:v>575.5666666666682</c:v>
                </c:pt>
                <c:pt idx="94">
                  <c:v>575.633333333335</c:v>
                </c:pt>
                <c:pt idx="95">
                  <c:v>575.7000000000016</c:v>
                </c:pt>
                <c:pt idx="96">
                  <c:v>575.7666666666684</c:v>
                </c:pt>
                <c:pt idx="97">
                  <c:v>575.8333333333351</c:v>
                </c:pt>
                <c:pt idx="98">
                  <c:v>575.883333333335</c:v>
                </c:pt>
                <c:pt idx="99">
                  <c:v>575.9500000000014</c:v>
                </c:pt>
                <c:pt idx="100">
                  <c:v>576.0000000000017</c:v>
                </c:pt>
                <c:pt idx="101">
                  <c:v>576.0666666666684</c:v>
                </c:pt>
                <c:pt idx="102">
                  <c:v>576.1333333333355</c:v>
                </c:pt>
                <c:pt idx="103">
                  <c:v>576.200000000002</c:v>
                </c:pt>
                <c:pt idx="104">
                  <c:v>576.2666666666686</c:v>
                </c:pt>
                <c:pt idx="105">
                  <c:v>576.3333333333355</c:v>
                </c:pt>
                <c:pt idx="106">
                  <c:v>576.3833333333355</c:v>
                </c:pt>
                <c:pt idx="107">
                  <c:v>576.4333333333355</c:v>
                </c:pt>
                <c:pt idx="108">
                  <c:v>576.500000000002</c:v>
                </c:pt>
                <c:pt idx="109">
                  <c:v>576.5666666666684</c:v>
                </c:pt>
                <c:pt idx="110">
                  <c:v>576.633333333336</c:v>
                </c:pt>
                <c:pt idx="111">
                  <c:v>576.7000000000025</c:v>
                </c:pt>
                <c:pt idx="112">
                  <c:v>576.750000000002</c:v>
                </c:pt>
                <c:pt idx="113">
                  <c:v>576.8166666666688</c:v>
                </c:pt>
                <c:pt idx="114">
                  <c:v>576.883333333336</c:v>
                </c:pt>
                <c:pt idx="115">
                  <c:v>576.9333333333355</c:v>
                </c:pt>
                <c:pt idx="116">
                  <c:v>576.983333333336</c:v>
                </c:pt>
                <c:pt idx="117">
                  <c:v>577.0500000000021</c:v>
                </c:pt>
                <c:pt idx="118">
                  <c:v>577.1166666666688</c:v>
                </c:pt>
                <c:pt idx="119">
                  <c:v>577.183333333336</c:v>
                </c:pt>
                <c:pt idx="120">
                  <c:v>577.233333333336</c:v>
                </c:pt>
                <c:pt idx="121">
                  <c:v>577.283333333336</c:v>
                </c:pt>
                <c:pt idx="122">
                  <c:v>577.3333333333355</c:v>
                </c:pt>
                <c:pt idx="123">
                  <c:v>577.4000000000021</c:v>
                </c:pt>
                <c:pt idx="124">
                  <c:v>577.4500000000021</c:v>
                </c:pt>
                <c:pt idx="125">
                  <c:v>577.5333333333356</c:v>
                </c:pt>
                <c:pt idx="126">
                  <c:v>577.6166666666688</c:v>
                </c:pt>
                <c:pt idx="127">
                  <c:v>577.716666666669</c:v>
                </c:pt>
                <c:pt idx="128">
                  <c:v>577.783333333336</c:v>
                </c:pt>
                <c:pt idx="129">
                  <c:v>578.0000000000023</c:v>
                </c:pt>
                <c:pt idx="130">
                  <c:v>578.1000000000025</c:v>
                </c:pt>
                <c:pt idx="131">
                  <c:v>578.1500000000022</c:v>
                </c:pt>
                <c:pt idx="132">
                  <c:v>578.233333333336</c:v>
                </c:pt>
                <c:pt idx="133">
                  <c:v>578.383333333336</c:v>
                </c:pt>
                <c:pt idx="134">
                  <c:v>578.5000000000023</c:v>
                </c:pt>
                <c:pt idx="135">
                  <c:v>578.633333333336</c:v>
                </c:pt>
                <c:pt idx="136">
                  <c:v>578.7000000000025</c:v>
                </c:pt>
                <c:pt idx="137">
                  <c:v>578.7500000000023</c:v>
                </c:pt>
                <c:pt idx="138">
                  <c:v>578.816666666669</c:v>
                </c:pt>
                <c:pt idx="139">
                  <c:v>578.9000000000024</c:v>
                </c:pt>
                <c:pt idx="140">
                  <c:v>578.983333333336</c:v>
                </c:pt>
                <c:pt idx="141">
                  <c:v>579.1500000000024</c:v>
                </c:pt>
                <c:pt idx="142">
                  <c:v>579.2000000000025</c:v>
                </c:pt>
                <c:pt idx="143">
                  <c:v>579.2500000000023</c:v>
                </c:pt>
                <c:pt idx="144">
                  <c:v>579.3000000000022</c:v>
                </c:pt>
                <c:pt idx="145">
                  <c:v>579.3166666666689</c:v>
                </c:pt>
                <c:pt idx="146">
                  <c:v>579.416666666669</c:v>
                </c:pt>
                <c:pt idx="147">
                  <c:v>579.5333333333356</c:v>
                </c:pt>
                <c:pt idx="148">
                  <c:v>579.8166666666689</c:v>
                </c:pt>
                <c:pt idx="149">
                  <c:v>579.9000000000022</c:v>
                </c:pt>
                <c:pt idx="150">
                  <c:v>579.9500000000022</c:v>
                </c:pt>
              </c:numCache>
            </c:numRef>
          </c:xVal>
          <c:yVal>
            <c:numRef>
              <c:f>exclude!$J$538:$J$688</c:f>
              <c:numCache>
                <c:formatCode>General</c:formatCode>
                <c:ptCount val="151"/>
                <c:pt idx="0">
                  <c:v>3516.856492064808</c:v>
                </c:pt>
                <c:pt idx="1">
                  <c:v>3522.991398771665</c:v>
                </c:pt>
                <c:pt idx="2">
                  <c:v>3529.480419102909</c:v>
                </c:pt>
                <c:pt idx="3">
                  <c:v>3534.624475761789</c:v>
                </c:pt>
                <c:pt idx="4">
                  <c:v>3540.712190177728</c:v>
                </c:pt>
                <c:pt idx="5">
                  <c:v>3546.698385809641</c:v>
                </c:pt>
                <c:pt idx="6">
                  <c:v>3552.827413351668</c:v>
                </c:pt>
                <c:pt idx="7">
                  <c:v>3559.27183507643</c:v>
                </c:pt>
                <c:pt idx="8">
                  <c:v>3565.54618928822</c:v>
                </c:pt>
                <c:pt idx="9">
                  <c:v>3571.271504054306</c:v>
                </c:pt>
                <c:pt idx="10">
                  <c:v>3577.458343535683</c:v>
                </c:pt>
                <c:pt idx="11">
                  <c:v>3583.732697747475</c:v>
                </c:pt>
                <c:pt idx="12">
                  <c:v>3589.75491895418</c:v>
                </c:pt>
                <c:pt idx="13">
                  <c:v>3595.087376414263</c:v>
                </c:pt>
                <c:pt idx="14">
                  <c:v>3600.874537491135</c:v>
                </c:pt>
                <c:pt idx="15">
                  <c:v>3606.408540680058</c:v>
                </c:pt>
                <c:pt idx="16">
                  <c:v>3612.774163018089</c:v>
                </c:pt>
                <c:pt idx="17">
                  <c:v>3618.71274343362</c:v>
                </c:pt>
                <c:pt idx="18">
                  <c:v>3625.76101002421</c:v>
                </c:pt>
                <c:pt idx="19">
                  <c:v>3631.099379770235</c:v>
                </c:pt>
                <c:pt idx="20">
                  <c:v>3638.460386313668</c:v>
                </c:pt>
                <c:pt idx="21">
                  <c:v>3643.17285057468</c:v>
                </c:pt>
                <c:pt idx="22">
                  <c:v>3649.741248141665</c:v>
                </c:pt>
                <c:pt idx="23">
                  <c:v>3655.237665756139</c:v>
                </c:pt>
                <c:pt idx="24">
                  <c:v>3660.465144989965</c:v>
                </c:pt>
                <c:pt idx="25">
                  <c:v>3666.464875561824</c:v>
                </c:pt>
                <c:pt idx="26">
                  <c:v>3672.626900440346</c:v>
                </c:pt>
                <c:pt idx="27">
                  <c:v>3679.795615595795</c:v>
                </c:pt>
                <c:pt idx="28">
                  <c:v>3684.958908976984</c:v>
                </c:pt>
                <c:pt idx="29">
                  <c:v>3691.178439084006</c:v>
                </c:pt>
                <c:pt idx="30">
                  <c:v>3696.769152907402</c:v>
                </c:pt>
                <c:pt idx="31">
                  <c:v>3703.332059649737</c:v>
                </c:pt>
                <c:pt idx="32">
                  <c:v>3713.31065819436</c:v>
                </c:pt>
                <c:pt idx="33">
                  <c:v>3718.880375472788</c:v>
                </c:pt>
                <c:pt idx="34">
                  <c:v>3722.048996596897</c:v>
                </c:pt>
                <c:pt idx="35">
                  <c:v>3729.06136781673</c:v>
                </c:pt>
                <c:pt idx="36">
                  <c:v>3736.046696460759</c:v>
                </c:pt>
                <c:pt idx="37">
                  <c:v>3742.273467843077</c:v>
                </c:pt>
                <c:pt idx="38">
                  <c:v>3747.736167309314</c:v>
                </c:pt>
                <c:pt idx="39">
                  <c:v>3753.788990567949</c:v>
                </c:pt>
                <c:pt idx="40">
                  <c:v>3759.043983040262</c:v>
                </c:pt>
                <c:pt idx="41">
                  <c:v>3764.06748682112</c:v>
                </c:pt>
                <c:pt idx="42">
                  <c:v>3770.062709140538</c:v>
                </c:pt>
                <c:pt idx="43">
                  <c:v>3775.104122083127</c:v>
                </c:pt>
                <c:pt idx="44">
                  <c:v>3780.447554296112</c:v>
                </c:pt>
                <c:pt idx="45">
                  <c:v>3785.759691107949</c:v>
                </c:pt>
                <c:pt idx="46">
                  <c:v>3791.574817152376</c:v>
                </c:pt>
                <c:pt idx="47">
                  <c:v>3796.865703631726</c:v>
                </c:pt>
                <c:pt idx="48">
                  <c:v>3802.209135844711</c:v>
                </c:pt>
                <c:pt idx="49">
                  <c:v>3807.694063250241</c:v>
                </c:pt>
                <c:pt idx="50">
                  <c:v>3814.034149224451</c:v>
                </c:pt>
                <c:pt idx="51">
                  <c:v>3819.944586353451</c:v>
                </c:pt>
                <c:pt idx="52">
                  <c:v>3826.617126450126</c:v>
                </c:pt>
                <c:pt idx="53">
                  <c:v>3833.42472212848</c:v>
                </c:pt>
                <c:pt idx="54">
                  <c:v>3839.218109307915</c:v>
                </c:pt>
                <c:pt idx="55">
                  <c:v>3846.71559403659</c:v>
                </c:pt>
                <c:pt idx="56">
                  <c:v>3852.781803577076</c:v>
                </c:pt>
                <c:pt idx="57">
                  <c:v>3860.499056517817</c:v>
                </c:pt>
                <c:pt idx="58">
                  <c:v>3866.540701884603</c:v>
                </c:pt>
                <c:pt idx="59">
                  <c:v>3871.681253222857</c:v>
                </c:pt>
                <c:pt idx="60">
                  <c:v>3877.01117483913</c:v>
                </c:pt>
                <c:pt idx="61">
                  <c:v>3882.554128123782</c:v>
                </c:pt>
                <c:pt idx="62">
                  <c:v>3887.719166745473</c:v>
                </c:pt>
                <c:pt idx="63">
                  <c:v>3894.887881900921</c:v>
                </c:pt>
                <c:pt idx="64">
                  <c:v>3901.330904943787</c:v>
                </c:pt>
                <c:pt idx="65">
                  <c:v>3908.804912003612</c:v>
                </c:pt>
                <c:pt idx="66">
                  <c:v>3914.602964373506</c:v>
                </c:pt>
                <c:pt idx="67">
                  <c:v>3921.28292928167</c:v>
                </c:pt>
                <c:pt idx="68">
                  <c:v>3928.011290623351</c:v>
                </c:pt>
                <c:pt idx="69">
                  <c:v>3934.399526255954</c:v>
                </c:pt>
                <c:pt idx="70">
                  <c:v>3941.01917880794</c:v>
                </c:pt>
                <c:pt idx="71">
                  <c:v>3947.280591745955</c:v>
                </c:pt>
                <c:pt idx="72">
                  <c:v>3952.89382939887</c:v>
                </c:pt>
                <c:pt idx="73">
                  <c:v>3958.905565446154</c:v>
                </c:pt>
                <c:pt idx="74">
                  <c:v>3965.95894503345</c:v>
                </c:pt>
                <c:pt idx="75">
                  <c:v>3971.191594019583</c:v>
                </c:pt>
                <c:pt idx="76">
                  <c:v>3976.851203032936</c:v>
                </c:pt>
                <c:pt idx="77">
                  <c:v>3982.572580980174</c:v>
                </c:pt>
                <c:pt idx="78">
                  <c:v>3988.808030793812</c:v>
                </c:pt>
                <c:pt idx="79">
                  <c:v>3994.61462627705</c:v>
                </c:pt>
                <c:pt idx="80">
                  <c:v>4000.579706513913</c:v>
                </c:pt>
                <c:pt idx="81">
                  <c:v>4005.582535502588</c:v>
                </c:pt>
                <c:pt idx="82">
                  <c:v>4011.884122903852</c:v>
                </c:pt>
                <c:pt idx="83">
                  <c:v>4017.012386752722</c:v>
                </c:pt>
                <c:pt idx="84">
                  <c:v>4022.466830660745</c:v>
                </c:pt>
                <c:pt idx="85">
                  <c:v>4028.345158075822</c:v>
                </c:pt>
                <c:pt idx="86">
                  <c:v>4033.511069097078</c:v>
                </c:pt>
                <c:pt idx="87">
                  <c:v>4038.516599639802</c:v>
                </c:pt>
                <c:pt idx="88">
                  <c:v>4043.715553349698</c:v>
                </c:pt>
                <c:pt idx="89">
                  <c:v>4048.842059439862</c:v>
                </c:pt>
                <c:pt idx="90">
                  <c:v>4053.85658465382</c:v>
                </c:pt>
                <c:pt idx="91">
                  <c:v>4060.086250190016</c:v>
                </c:pt>
                <c:pt idx="92">
                  <c:v>4066.270904151977</c:v>
                </c:pt>
                <c:pt idx="93">
                  <c:v>4072.299108689572</c:v>
                </c:pt>
                <c:pt idx="94">
                  <c:v>4078.528774225771</c:v>
                </c:pt>
                <c:pt idx="95">
                  <c:v>4085.226255964754</c:v>
                </c:pt>
                <c:pt idx="96">
                  <c:v>4091.121424565765</c:v>
                </c:pt>
                <c:pt idx="97">
                  <c:v>4096.683045145087</c:v>
                </c:pt>
                <c:pt idx="98">
                  <c:v>4101.936322261298</c:v>
                </c:pt>
                <c:pt idx="99">
                  <c:v>4107.721925766045</c:v>
                </c:pt>
                <c:pt idx="100">
                  <c:v>4113.506750326997</c:v>
                </c:pt>
                <c:pt idx="101">
                  <c:v>4119.11275804725</c:v>
                </c:pt>
                <c:pt idx="102">
                  <c:v>4124.340237281072</c:v>
                </c:pt>
                <c:pt idx="103">
                  <c:v>4130.12584078582</c:v>
                </c:pt>
                <c:pt idx="104">
                  <c:v>4135.477699801349</c:v>
                </c:pt>
                <c:pt idx="105">
                  <c:v>4141.203801607255</c:v>
                </c:pt>
                <c:pt idx="106">
                  <c:v>4146.491280107765</c:v>
                </c:pt>
                <c:pt idx="107">
                  <c:v>4151.959751048887</c:v>
                </c:pt>
                <c:pt idx="108">
                  <c:v>4157.935398309319</c:v>
                </c:pt>
                <c:pt idx="109">
                  <c:v>4164.39030047992</c:v>
                </c:pt>
                <c:pt idx="110">
                  <c:v>4170.507552741989</c:v>
                </c:pt>
                <c:pt idx="111">
                  <c:v>4176.640990186009</c:v>
                </c:pt>
                <c:pt idx="112">
                  <c:v>4181.673456514312</c:v>
                </c:pt>
                <c:pt idx="113">
                  <c:v>4187.457502026778</c:v>
                </c:pt>
                <c:pt idx="114">
                  <c:v>4194.027957469662</c:v>
                </c:pt>
                <c:pt idx="115">
                  <c:v>4199.847731277518</c:v>
                </c:pt>
                <c:pt idx="116">
                  <c:v>4205.011897352519</c:v>
                </c:pt>
                <c:pt idx="117">
                  <c:v>4211.136511818083</c:v>
                </c:pt>
                <c:pt idx="118">
                  <c:v>4217.407992498686</c:v>
                </c:pt>
                <c:pt idx="119">
                  <c:v>4223.710294973903</c:v>
                </c:pt>
                <c:pt idx="120">
                  <c:v>4230.26839347393</c:v>
                </c:pt>
                <c:pt idx="121">
                  <c:v>4236.826491973955</c:v>
                </c:pt>
                <c:pt idx="122">
                  <c:v>4242.173296501134</c:v>
                </c:pt>
                <c:pt idx="123">
                  <c:v>4248.623309916233</c:v>
                </c:pt>
                <c:pt idx="124">
                  <c:v>4253.782237614437</c:v>
                </c:pt>
                <c:pt idx="125">
                  <c:v>4259.68504541655</c:v>
                </c:pt>
                <c:pt idx="126">
                  <c:v>4266.03507440118</c:v>
                </c:pt>
                <c:pt idx="127">
                  <c:v>4271.490344427202</c:v>
                </c:pt>
                <c:pt idx="128">
                  <c:v>4277.064914082072</c:v>
                </c:pt>
                <c:pt idx="129">
                  <c:v>4282.347276492045</c:v>
                </c:pt>
                <c:pt idx="130">
                  <c:v>4288.271421650023</c:v>
                </c:pt>
                <c:pt idx="131">
                  <c:v>4293.59880621579</c:v>
                </c:pt>
                <c:pt idx="132">
                  <c:v>4295.99862333333</c:v>
                </c:pt>
                <c:pt idx="133">
                  <c:v>4301.31076014517</c:v>
                </c:pt>
                <c:pt idx="134">
                  <c:v>4307.785876410014</c:v>
                </c:pt>
                <c:pt idx="135">
                  <c:v>4313.430336762573</c:v>
                </c:pt>
                <c:pt idx="136">
                  <c:v>4318.62495475877</c:v>
                </c:pt>
                <c:pt idx="137">
                  <c:v>4324.441630470273</c:v>
                </c:pt>
                <c:pt idx="138">
                  <c:v>4330.696562730245</c:v>
                </c:pt>
                <c:pt idx="139">
                  <c:v>4335.66595178632</c:v>
                </c:pt>
                <c:pt idx="140">
                  <c:v>4341.406201840696</c:v>
                </c:pt>
                <c:pt idx="141">
                  <c:v>4346.96620166414</c:v>
                </c:pt>
                <c:pt idx="142">
                  <c:v>4352.71037560184</c:v>
                </c:pt>
                <c:pt idx="143">
                  <c:v>4358.71611191117</c:v>
                </c:pt>
                <c:pt idx="144">
                  <c:v>4363.753948114701</c:v>
                </c:pt>
                <c:pt idx="145">
                  <c:v>4364.664535504124</c:v>
                </c:pt>
                <c:pt idx="146">
                  <c:v>4369.860888220092</c:v>
                </c:pt>
                <c:pt idx="147">
                  <c:v>4374.82937037055</c:v>
                </c:pt>
                <c:pt idx="148">
                  <c:v>4380.291244842013</c:v>
                </c:pt>
                <c:pt idx="149">
                  <c:v>4384.448934021073</c:v>
                </c:pt>
                <c:pt idx="150">
                  <c:v>4390.244654264693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14-4B01-97E0-AEFB6305A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4355088"/>
        <c:axId val="346096848"/>
      </c:scatterChart>
      <c:valAx>
        <c:axId val="-24355088"/>
        <c:scaling>
          <c:orientation val="minMax"/>
          <c:max val="6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dirty="0" smtClean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Travel</a:t>
                </a:r>
                <a:r>
                  <a:rPr lang="en-US" altLang="zh-CN" sz="1600" b="1" baseline="0" dirty="0" smtClean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 Time (mins)</a:t>
                </a:r>
                <a:endParaRPr lang="zh-CN" altLang="en-US" sz="1600" b="1" dirty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>
            <c:manualLayout>
              <c:xMode val="edge"/>
              <c:yMode val="edge"/>
              <c:x val="0.69028852162044"/>
              <c:y val="0.90124708603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;[Red]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096848"/>
        <c:crosses val="autoZero"/>
        <c:crossBetween val="midCat"/>
        <c:majorUnit val="100.0"/>
      </c:valAx>
      <c:valAx>
        <c:axId val="3460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Travel</a:t>
                </a:r>
                <a:r>
                  <a:rPr lang="en-US" altLang="zh-CN" sz="1600" b="1" baseline="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 Distance (m)</a:t>
                </a:r>
                <a:endParaRPr lang="zh-CN" altLang="en-US" sz="1600" b="1" dirty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>
            <c:manualLayout>
              <c:xMode val="edge"/>
              <c:yMode val="edge"/>
              <c:x val="0.0300851819478534"/>
              <c:y val="0.290149117556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355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114301958656197"/>
          <c:y val="0.892434368640889"/>
          <c:w val="0.499322576744049"/>
          <c:h val="0.0723943082971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Distribution of Activity Types in Downtown (n=</a:t>
            </a:r>
            <a:r>
              <a:rPr lang="en-US" altLang="zh-CN" sz="2000" b="1" baseline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37)</a:t>
            </a:r>
            <a:endParaRPr lang="zh-CN" altLang="en-US" sz="2000" b="1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4B284"/>
            </a:solidFill>
            <a:ln>
              <a:solidFill>
                <a:srgbClr val="CB652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'[Activity Distribution.xlsx]Activity in DT'!$H$1:$H$30</c:f>
              <c:strCache>
                <c:ptCount val="11"/>
                <c:pt idx="0">
                  <c:v>BUSINESS</c:v>
                </c:pt>
                <c:pt idx="1">
                  <c:v>ENTERTAINMENT</c:v>
                </c:pt>
                <c:pt idx="2">
                  <c:v>DINING OUT</c:v>
                </c:pt>
                <c:pt idx="3">
                  <c:v>SCHOOL</c:v>
                </c:pt>
                <c:pt idx="4">
                  <c:v>PERSONAL BUSINESS</c:v>
                </c:pt>
                <c:pt idx="5">
                  <c:v>OTHER</c:v>
                </c:pt>
                <c:pt idx="6">
                  <c:v>PCK UP/DROP</c:v>
                </c:pt>
                <c:pt idx="7">
                  <c:v>RECREATION</c:v>
                </c:pt>
                <c:pt idx="8">
                  <c:v>SHOPPING</c:v>
                </c:pt>
                <c:pt idx="9">
                  <c:v>SOCIAL</c:v>
                </c:pt>
                <c:pt idx="10">
                  <c:v>WORK</c:v>
                </c:pt>
              </c:strCache>
            </c:strRef>
          </c:cat>
          <c:val>
            <c:numRef>
              <c:f>'[Activity Distribution.xlsx]Activity in DT'!$I$1:$I$30</c:f>
              <c:numCache>
                <c:formatCode>General</c:formatCode>
                <c:ptCount val="11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6.0</c:v>
                </c:pt>
                <c:pt idx="10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7D-4C68-BE46-B2F2B7F041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446752"/>
        <c:axId val="313921344"/>
      </c:barChart>
      <c:catAx>
        <c:axId val="34944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313921344"/>
        <c:crosses val="autoZero"/>
        <c:auto val="1"/>
        <c:lblAlgn val="ctr"/>
        <c:lblOffset val="100"/>
        <c:noMultiLvlLbl val="0"/>
      </c:catAx>
      <c:valAx>
        <c:axId val="31392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4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Distribution</a:t>
            </a:r>
            <a:r>
              <a:rPr lang="en-US" altLang="zh-CN" sz="2000" b="1" baseline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 of Activity Types in Suburban Study Area (</a:t>
            </a:r>
            <a:r>
              <a:rPr lang="en-US" altLang="zh-CN" sz="2000" b="1" baseline="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n=20</a:t>
            </a:r>
            <a:r>
              <a:rPr lang="en-US" altLang="zh-CN" sz="2000" b="1" baseline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)</a:t>
            </a:r>
            <a:endParaRPr lang="zh-CN" altLang="en-US" sz="2000" b="1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19087949491464"/>
          <c:y val="0.0232128539503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'[Activity Distribution.xlsx]activity happens in RB'!$M$36:$M$44</c:f>
              <c:strCache>
                <c:ptCount val="9"/>
                <c:pt idx="0">
                  <c:v>VOLUNTEERING</c:v>
                </c:pt>
                <c:pt idx="1">
                  <c:v>OTHER</c:v>
                </c:pt>
                <c:pt idx="2">
                  <c:v>BUSINESS</c:v>
                </c:pt>
                <c:pt idx="3">
                  <c:v>DINING OUT</c:v>
                </c:pt>
                <c:pt idx="4">
                  <c:v>SOCIAL</c:v>
                </c:pt>
                <c:pt idx="5">
                  <c:v>WORK</c:v>
                </c:pt>
                <c:pt idx="6">
                  <c:v>RECREATION</c:v>
                </c:pt>
                <c:pt idx="7">
                  <c:v>PCK UP/DROP</c:v>
                </c:pt>
                <c:pt idx="8">
                  <c:v>SHOPPING</c:v>
                </c:pt>
              </c:strCache>
            </c:strRef>
          </c:cat>
          <c:val>
            <c:numRef>
              <c:f>'[Activity Distribution.xlsx]activity happens in RB'!$N$36:$N$44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3.0</c:v>
                </c:pt>
                <c:pt idx="8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C-4C73-89D7-3877E8C32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329712"/>
        <c:axId val="316593792"/>
      </c:barChart>
      <c:catAx>
        <c:axId val="-2832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316593792"/>
        <c:crosses val="autoZero"/>
        <c:auto val="1"/>
        <c:lblAlgn val="ctr"/>
        <c:lblOffset val="100"/>
        <c:noMultiLvlLbl val="0"/>
      </c:catAx>
      <c:valAx>
        <c:axId val="316593792"/>
        <c:scaling>
          <c:orientation val="minMax"/>
          <c:max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32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10490183544473"/>
          <c:y val="0.0655631260985345"/>
          <c:w val="0.933901712074952"/>
          <c:h val="0.874011840928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Time!$A$29</c:f>
              <c:strCache>
                <c:ptCount val="1"/>
                <c:pt idx="0">
                  <c:v>Box1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Time!$B$34:$K$34</c:f>
                <c:numCache>
                  <c:formatCode>General</c:formatCode>
                  <c:ptCount val="10"/>
                  <c:pt idx="0">
                    <c:v>21.0</c:v>
                  </c:pt>
                  <c:pt idx="1">
                    <c:v>3.5</c:v>
                  </c:pt>
                  <c:pt idx="2">
                    <c:v>15.0</c:v>
                  </c:pt>
                  <c:pt idx="3">
                    <c:v>5.0</c:v>
                  </c:pt>
                  <c:pt idx="4">
                    <c:v>11.5</c:v>
                  </c:pt>
                  <c:pt idx="5">
                    <c:v>0.0</c:v>
                  </c:pt>
                  <c:pt idx="6">
                    <c:v>2.25</c:v>
                  </c:pt>
                  <c:pt idx="7">
                    <c:v>0.5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Time!$B$20:$G$20</c:f>
              <c:strCache>
                <c:ptCount val="6"/>
                <c:pt idx="0">
                  <c:v>Total travel time in Downtown</c:v>
                </c:pt>
                <c:pt idx="1">
                  <c:v>Total travel time in Suburban</c:v>
                </c:pt>
                <c:pt idx="2">
                  <c:v>Driving time in Downtown</c:v>
                </c:pt>
                <c:pt idx="3">
                  <c:v>Driving time in Suburban</c:v>
                </c:pt>
                <c:pt idx="4">
                  <c:v>Transit time in Downtown </c:v>
                </c:pt>
                <c:pt idx="5">
                  <c:v>Transit time in Suburban</c:v>
                </c:pt>
              </c:strCache>
            </c:strRef>
          </c:cat>
          <c:val>
            <c:numRef>
              <c:f>Time!$B$29:$G$29</c:f>
              <c:numCache>
                <c:formatCode>General</c:formatCode>
                <c:ptCount val="6"/>
                <c:pt idx="0">
                  <c:v>40.0</c:v>
                </c:pt>
                <c:pt idx="1">
                  <c:v>14.5</c:v>
                </c:pt>
                <c:pt idx="2">
                  <c:v>19.0</c:v>
                </c:pt>
                <c:pt idx="3">
                  <c:v>13.0</c:v>
                </c:pt>
                <c:pt idx="4">
                  <c:v>23.5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D-495B-B749-DBDA04A57A19}"/>
            </c:ext>
          </c:extLst>
        </c:ser>
        <c:ser>
          <c:idx val="1"/>
          <c:order val="1"/>
          <c:tx>
            <c:strRef>
              <c:f>Time!$A$30</c:f>
              <c:strCache>
                <c:ptCount val="1"/>
                <c:pt idx="0">
                  <c:v>box2 lower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DD-495B-B749-DBDA04A57A1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DD-495B-B749-DBDA04A57A19}"/>
              </c:ext>
            </c:extLst>
          </c:dPt>
          <c:cat>
            <c:strRef>
              <c:f>Time!$B$20:$G$20</c:f>
              <c:strCache>
                <c:ptCount val="6"/>
                <c:pt idx="0">
                  <c:v>Total travel time in Downtown</c:v>
                </c:pt>
                <c:pt idx="1">
                  <c:v>Total travel time in Suburban</c:v>
                </c:pt>
                <c:pt idx="2">
                  <c:v>Driving time in Downtown</c:v>
                </c:pt>
                <c:pt idx="3">
                  <c:v>Driving time in Suburban</c:v>
                </c:pt>
                <c:pt idx="4">
                  <c:v>Transit time in Downtown </c:v>
                </c:pt>
                <c:pt idx="5">
                  <c:v>Transit time in Suburban</c:v>
                </c:pt>
              </c:strCache>
            </c:strRef>
          </c:cat>
          <c:val>
            <c:numRef>
              <c:f>Time!$B$30:$G$30</c:f>
              <c:numCache>
                <c:formatCode>0.0_ </c:formatCode>
                <c:ptCount val="6"/>
                <c:pt idx="0">
                  <c:v>23.5</c:v>
                </c:pt>
                <c:pt idx="1">
                  <c:v>8.0</c:v>
                </c:pt>
                <c:pt idx="2">
                  <c:v>15.0</c:v>
                </c:pt>
                <c:pt idx="3">
                  <c:v>7.5</c:v>
                </c:pt>
                <c:pt idx="4">
                  <c:v>13.5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DD-495B-B749-DBDA04A57A19}"/>
            </c:ext>
          </c:extLst>
        </c:ser>
        <c:ser>
          <c:idx val="2"/>
          <c:order val="2"/>
          <c:tx>
            <c:strRef>
              <c:f>Time!$A$31</c:f>
              <c:strCache>
                <c:ptCount val="1"/>
                <c:pt idx="0">
                  <c:v>box3 upper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DD-495B-B749-DBDA04A57A1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DD-495B-B749-DBDA04A57A19}"/>
              </c:ext>
            </c:extLst>
          </c:dPt>
          <c:errBars>
            <c:errBarType val="plus"/>
            <c:errValType val="cust"/>
            <c:noEndCap val="0"/>
            <c:plus>
              <c:numRef>
                <c:f>Time!$B$33:$K$33</c:f>
                <c:numCache>
                  <c:formatCode>General</c:formatCode>
                  <c:ptCount val="10"/>
                  <c:pt idx="0">
                    <c:v>45.0</c:v>
                  </c:pt>
                  <c:pt idx="1">
                    <c:v>13.0</c:v>
                  </c:pt>
                  <c:pt idx="2">
                    <c:v>0.5</c:v>
                  </c:pt>
                  <c:pt idx="3">
                    <c:v>7.5</c:v>
                  </c:pt>
                  <c:pt idx="4">
                    <c:v>44.0</c:v>
                  </c:pt>
                  <c:pt idx="5">
                    <c:v>0.0</c:v>
                  </c:pt>
                  <c:pt idx="6">
                    <c:v>12.5</c:v>
                  </c:pt>
                  <c:pt idx="7">
                    <c:v>5.0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Time!$B$20:$G$20</c:f>
              <c:strCache>
                <c:ptCount val="6"/>
                <c:pt idx="0">
                  <c:v>Total travel time in Downtown</c:v>
                </c:pt>
                <c:pt idx="1">
                  <c:v>Total travel time in Suburban</c:v>
                </c:pt>
                <c:pt idx="2">
                  <c:v>Driving time in Downtown</c:v>
                </c:pt>
                <c:pt idx="3">
                  <c:v>Driving time in Suburban</c:v>
                </c:pt>
                <c:pt idx="4">
                  <c:v>Transit time in Downtown </c:v>
                </c:pt>
                <c:pt idx="5">
                  <c:v>Transit time in Suburban</c:v>
                </c:pt>
              </c:strCache>
            </c:strRef>
          </c:cat>
          <c:val>
            <c:numRef>
              <c:f>Time!$B$31:$G$31</c:f>
              <c:numCache>
                <c:formatCode>0.0_ </c:formatCode>
                <c:ptCount val="6"/>
                <c:pt idx="0">
                  <c:v>33.5</c:v>
                </c:pt>
                <c:pt idx="1">
                  <c:v>6.5</c:v>
                </c:pt>
                <c:pt idx="2">
                  <c:v>0.5</c:v>
                </c:pt>
                <c:pt idx="3">
                  <c:v>6.0</c:v>
                </c:pt>
                <c:pt idx="4">
                  <c:v>33.0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DD-495B-B749-DBDA04A57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833904"/>
        <c:axId val="297398128"/>
      </c:barChart>
      <c:catAx>
        <c:axId val="2968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297398128"/>
        <c:crosses val="autoZero"/>
        <c:auto val="1"/>
        <c:lblAlgn val="ctr"/>
        <c:lblOffset val="100"/>
        <c:noMultiLvlLbl val="0"/>
      </c:catAx>
      <c:valAx>
        <c:axId val="29739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204004852592"/>
          <c:y val="0.03621555018472"/>
          <c:w val="0.780455983680513"/>
          <c:h val="0.807448115456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Time!$B$108</c:f>
              <c:strCache>
                <c:ptCount val="1"/>
                <c:pt idx="0">
                  <c:v>Box1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Time!$C$113:$F$113</c:f>
                <c:numCache>
                  <c:formatCode>General</c:formatCode>
                  <c:ptCount val="4"/>
                  <c:pt idx="0">
                    <c:v>2.25</c:v>
                  </c:pt>
                  <c:pt idx="1">
                    <c:v>0.5</c:v>
                  </c:pt>
                  <c:pt idx="2">
                    <c:v>13.5</c:v>
                  </c:pt>
                  <c:pt idx="3">
                    <c:v>7.0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Time!$C$99:$F$99</c:f>
              <c:strCache>
                <c:ptCount val="4"/>
                <c:pt idx="0">
                  <c:v>Intermodal walking time in Downtown</c:v>
                </c:pt>
                <c:pt idx="1">
                  <c:v>Intermodal walking time in Suburban</c:v>
                </c:pt>
                <c:pt idx="2">
                  <c:v>Unimodal walking time in Downtown</c:v>
                </c:pt>
                <c:pt idx="3">
                  <c:v>Unimodal walking time in Suburban</c:v>
                </c:pt>
              </c:strCache>
            </c:strRef>
          </c:cat>
          <c:val>
            <c:numRef>
              <c:f>Time!$C$108:$F$108</c:f>
              <c:numCache>
                <c:formatCode>General</c:formatCode>
                <c:ptCount val="4"/>
                <c:pt idx="0">
                  <c:v>9.25</c:v>
                </c:pt>
                <c:pt idx="1">
                  <c:v>1.5</c:v>
                </c:pt>
                <c:pt idx="2">
                  <c:v>15.5</c:v>
                </c:pt>
                <c:pt idx="3">
                  <c:v>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5-42DF-B116-488D19600B87}"/>
            </c:ext>
          </c:extLst>
        </c:ser>
        <c:ser>
          <c:idx val="1"/>
          <c:order val="1"/>
          <c:tx>
            <c:strRef>
              <c:f>Time!$B$109</c:f>
              <c:strCache>
                <c:ptCount val="1"/>
                <c:pt idx="0">
                  <c:v>box2 lower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F5-42DF-B116-488D19600B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F5-42DF-B116-488D19600B87}"/>
              </c:ext>
            </c:extLst>
          </c:dPt>
          <c:cat>
            <c:strRef>
              <c:f>Time!$C$99:$F$99</c:f>
              <c:strCache>
                <c:ptCount val="4"/>
                <c:pt idx="0">
                  <c:v>Intermodal walking time in Downtown</c:v>
                </c:pt>
                <c:pt idx="1">
                  <c:v>Intermodal walking time in Suburban</c:v>
                </c:pt>
                <c:pt idx="2">
                  <c:v>Unimodal walking time in Downtown</c:v>
                </c:pt>
                <c:pt idx="3">
                  <c:v>Unimodal walking time in Suburban</c:v>
                </c:pt>
              </c:strCache>
            </c:strRef>
          </c:cat>
          <c:val>
            <c:numRef>
              <c:f>Time!$C$109:$F$109</c:f>
              <c:numCache>
                <c:formatCode>0.0_ </c:formatCode>
                <c:ptCount val="4"/>
                <c:pt idx="0">
                  <c:v>7.75</c:v>
                </c:pt>
                <c:pt idx="1">
                  <c:v>1.5</c:v>
                </c:pt>
                <c:pt idx="2">
                  <c:v>6.5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F5-42DF-B116-488D19600B87}"/>
            </c:ext>
          </c:extLst>
        </c:ser>
        <c:ser>
          <c:idx val="2"/>
          <c:order val="2"/>
          <c:tx>
            <c:strRef>
              <c:f>Time!$B$110</c:f>
              <c:strCache>
                <c:ptCount val="1"/>
                <c:pt idx="0">
                  <c:v>box3 upper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F5-42DF-B116-488D19600B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F5-42DF-B116-488D19600B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F5-42DF-B116-488D19600B87}"/>
              </c:ext>
            </c:extLst>
          </c:dPt>
          <c:errBars>
            <c:errBarType val="plus"/>
            <c:errValType val="cust"/>
            <c:noEndCap val="0"/>
            <c:plus>
              <c:numRef>
                <c:f>Time!$C$112:$F$112</c:f>
                <c:numCache>
                  <c:formatCode>General</c:formatCode>
                  <c:ptCount val="4"/>
                  <c:pt idx="0">
                    <c:v>12.5</c:v>
                  </c:pt>
                  <c:pt idx="1">
                    <c:v>5.0</c:v>
                  </c:pt>
                  <c:pt idx="2">
                    <c:v>28.0</c:v>
                  </c:pt>
                  <c:pt idx="3">
                    <c:v>14.0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Time!$C$99:$F$99</c:f>
              <c:strCache>
                <c:ptCount val="4"/>
                <c:pt idx="0">
                  <c:v>Intermodal walking time in Downtown</c:v>
                </c:pt>
                <c:pt idx="1">
                  <c:v>Intermodal walking time in Suburban</c:v>
                </c:pt>
                <c:pt idx="2">
                  <c:v>Unimodal walking time in Downtown</c:v>
                </c:pt>
                <c:pt idx="3">
                  <c:v>Unimodal walking time in Suburban</c:v>
                </c:pt>
              </c:strCache>
            </c:strRef>
          </c:cat>
          <c:val>
            <c:numRef>
              <c:f>Time!$C$110:$F$110</c:f>
              <c:numCache>
                <c:formatCode>0.0_ </c:formatCode>
                <c:ptCount val="4"/>
                <c:pt idx="0">
                  <c:v>7.5</c:v>
                </c:pt>
                <c:pt idx="1">
                  <c:v>0.0</c:v>
                </c:pt>
                <c:pt idx="2">
                  <c:v>7.0</c:v>
                </c:pt>
                <c:pt idx="3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CF5-42DF-B116-488D1960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149344"/>
        <c:axId val="346791488"/>
      </c:barChart>
      <c:catAx>
        <c:axId val="3731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346791488"/>
        <c:crosses val="autoZero"/>
        <c:auto val="1"/>
        <c:lblAlgn val="ctr"/>
        <c:lblOffset val="100"/>
        <c:noMultiLvlLbl val="0"/>
      </c:catAx>
      <c:valAx>
        <c:axId val="346791488"/>
        <c:scaling>
          <c:orientation val="minMax"/>
          <c:max val="1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r>
                  <a:rPr lang="en-US" altLang="zh-CN" dirty="0" smtClean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Time</a:t>
                </a:r>
                <a:r>
                  <a:rPr lang="en-US" altLang="zh-CN" baseline="0" dirty="0" smtClean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aseline="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(Mins)</a:t>
                </a:r>
                <a:endParaRPr lang="zh-CN" altLang="en-US" dirty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412840708052"/>
          <c:y val="0.0299227983235522"/>
          <c:w val="0.824587159291948"/>
          <c:h val="0.6489200081673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 Distance'!$A$29</c:f>
              <c:strCache>
                <c:ptCount val="1"/>
                <c:pt idx="0">
                  <c:v>Box1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' Distance'!$B$34:$I$34</c:f>
                <c:numCache>
                  <c:formatCode>General</c:formatCode>
                  <c:ptCount val="8"/>
                  <c:pt idx="0">
                    <c:v>2218.0</c:v>
                  </c:pt>
                  <c:pt idx="1">
                    <c:v>1877.693873660046</c:v>
                  </c:pt>
                  <c:pt idx="2">
                    <c:v>2034.55</c:v>
                  </c:pt>
                  <c:pt idx="3">
                    <c:v>1960.943873660045</c:v>
                  </c:pt>
                  <c:pt idx="4">
                    <c:v>1301.188957008493</c:v>
                  </c:pt>
                  <c:pt idx="5">
                    <c:v>0.0</c:v>
                  </c:pt>
                  <c:pt idx="6">
                    <c:v>382.7250000000001</c:v>
                  </c:pt>
                  <c:pt idx="7">
                    <c:v>25.12499999999999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 Distance'!$B$20:$G$20</c:f>
              <c:strCache>
                <c:ptCount val="6"/>
                <c:pt idx="0">
                  <c:v>Total travel in Downtown</c:v>
                </c:pt>
                <c:pt idx="1">
                  <c:v>Total travel in Suburban</c:v>
                </c:pt>
                <c:pt idx="2">
                  <c:v>Driving in Downtown</c:v>
                </c:pt>
                <c:pt idx="3">
                  <c:v>Driving in Suburban</c:v>
                </c:pt>
                <c:pt idx="4">
                  <c:v>Transit in Downtown </c:v>
                </c:pt>
                <c:pt idx="5">
                  <c:v>Transit in Suburban</c:v>
                </c:pt>
              </c:strCache>
            </c:strRef>
          </c:cat>
          <c:val>
            <c:numRef>
              <c:f>' Distance'!$B$29:$G$29</c:f>
              <c:numCache>
                <c:formatCode>General</c:formatCode>
                <c:ptCount val="6"/>
                <c:pt idx="0">
                  <c:v>5163.0</c:v>
                </c:pt>
                <c:pt idx="1">
                  <c:v>6473.16627629732</c:v>
                </c:pt>
                <c:pt idx="2">
                  <c:v>3453.55</c:v>
                </c:pt>
                <c:pt idx="3">
                  <c:v>6420.01627629732</c:v>
                </c:pt>
                <c:pt idx="4">
                  <c:v>3401.188957008493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7C-431E-BAF2-ABA812480304}"/>
            </c:ext>
          </c:extLst>
        </c:ser>
        <c:ser>
          <c:idx val="1"/>
          <c:order val="1"/>
          <c:tx>
            <c:strRef>
              <c:f>' Distance'!$A$30</c:f>
              <c:strCache>
                <c:ptCount val="1"/>
                <c:pt idx="0">
                  <c:v>box2 lower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7C-431E-BAF2-ABA8124803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7C-431E-BAF2-ABA8124803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7C-431E-BAF2-ABA812480304}"/>
              </c:ext>
            </c:extLst>
          </c:dPt>
          <c:cat>
            <c:strRef>
              <c:f>' Distance'!$B$20:$G$20</c:f>
              <c:strCache>
                <c:ptCount val="6"/>
                <c:pt idx="0">
                  <c:v>Total travel in Downtown</c:v>
                </c:pt>
                <c:pt idx="1">
                  <c:v>Total travel in Suburban</c:v>
                </c:pt>
                <c:pt idx="2">
                  <c:v>Driving in Downtown</c:v>
                </c:pt>
                <c:pt idx="3">
                  <c:v>Driving in Suburban</c:v>
                </c:pt>
                <c:pt idx="4">
                  <c:v>Transit in Downtown </c:v>
                </c:pt>
                <c:pt idx="5">
                  <c:v>Transit in Suburban</c:v>
                </c:pt>
              </c:strCache>
            </c:strRef>
          </c:cat>
          <c:val>
            <c:numRef>
              <c:f>' Distance'!$B$30:$G$30</c:f>
              <c:numCache>
                <c:formatCode>0.0_ </c:formatCode>
                <c:ptCount val="6"/>
                <c:pt idx="0">
                  <c:v>2485.544400848008</c:v>
                </c:pt>
                <c:pt idx="1">
                  <c:v>1974.339996027825</c:v>
                </c:pt>
                <c:pt idx="2">
                  <c:v>2034.55</c:v>
                </c:pt>
                <c:pt idx="3">
                  <c:v>1954.439996027825</c:v>
                </c:pt>
                <c:pt idx="4">
                  <c:v>1477.299844687521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7C-431E-BAF2-ABA812480304}"/>
            </c:ext>
          </c:extLst>
        </c:ser>
        <c:ser>
          <c:idx val="2"/>
          <c:order val="2"/>
          <c:tx>
            <c:strRef>
              <c:f>' Distance'!$A$31</c:f>
              <c:strCache>
                <c:ptCount val="1"/>
                <c:pt idx="0">
                  <c:v>box3 upper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7C-431E-BAF2-ABA8124803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7C-431E-BAF2-ABA8124803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7C-431E-BAF2-ABA812480304}"/>
              </c:ext>
            </c:extLst>
          </c:dPt>
          <c:errBars>
            <c:errBarType val="plus"/>
            <c:errValType val="cust"/>
            <c:noEndCap val="0"/>
            <c:plus>
              <c:numRef>
                <c:f>' Distance'!$B$33:$I$33</c:f>
                <c:numCache>
                  <c:formatCode>General</c:formatCode>
                  <c:ptCount val="8"/>
                  <c:pt idx="0">
                    <c:v>32100.72744392573</c:v>
                  </c:pt>
                  <c:pt idx="1">
                    <c:v>10847.22859936306</c:v>
                  </c:pt>
                  <c:pt idx="2">
                    <c:v>6149.450000000001</c:v>
                  </c:pt>
                  <c:pt idx="3">
                    <c:v>10493.95359936307</c:v>
                  </c:pt>
                  <c:pt idx="4">
                    <c:v>15208.1648011088</c:v>
                  </c:pt>
                  <c:pt idx="5">
                    <c:v>0.0</c:v>
                  </c:pt>
                  <c:pt idx="6">
                    <c:v>538.8899999999994</c:v>
                  </c:pt>
                  <c:pt idx="7">
                    <c:v>335.3249999999999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 Distance'!$B$20:$G$20</c:f>
              <c:strCache>
                <c:ptCount val="6"/>
                <c:pt idx="0">
                  <c:v>Total travel in Downtown</c:v>
                </c:pt>
                <c:pt idx="1">
                  <c:v>Total travel in Suburban</c:v>
                </c:pt>
                <c:pt idx="2">
                  <c:v>Driving in Downtown</c:v>
                </c:pt>
                <c:pt idx="3">
                  <c:v>Driving in Suburban</c:v>
                </c:pt>
                <c:pt idx="4">
                  <c:v>Transit in Downtown </c:v>
                </c:pt>
                <c:pt idx="5">
                  <c:v>Transit in Suburban</c:v>
                </c:pt>
              </c:strCache>
            </c:strRef>
          </c:cat>
          <c:val>
            <c:numRef>
              <c:f>' Distance'!$B$31:$G$31</c:f>
              <c:numCache>
                <c:formatCode>0.0_ </c:formatCode>
                <c:ptCount val="6"/>
                <c:pt idx="0">
                  <c:v>11951.72815522626</c:v>
                </c:pt>
                <c:pt idx="1">
                  <c:v>8134.369384256241</c:v>
                </c:pt>
                <c:pt idx="2">
                  <c:v>6149.449999999999</c:v>
                </c:pt>
                <c:pt idx="3">
                  <c:v>8003.39438425624</c:v>
                </c:pt>
                <c:pt idx="4">
                  <c:v>12978.3463971952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67C-431E-BAF2-ABA812480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129568"/>
        <c:axId val="-25981680"/>
      </c:barChart>
      <c:catAx>
        <c:axId val="2971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-25981680"/>
        <c:crosses val="autoZero"/>
        <c:auto val="1"/>
        <c:lblAlgn val="ctr"/>
        <c:lblOffset val="100"/>
        <c:noMultiLvlLbl val="0"/>
      </c:catAx>
      <c:valAx>
        <c:axId val="-2598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r>
                  <a:rPr lang="en-US" altLang="zh-CN" sz="140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Distance</a:t>
                </a:r>
                <a:r>
                  <a:rPr lang="en-US" altLang="zh-CN" sz="1400" baseline="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 (meter)</a:t>
                </a:r>
                <a:endParaRPr lang="zh-CN" altLang="en-US" sz="1400" dirty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>
            <c:manualLayout>
              <c:xMode val="edge"/>
              <c:yMode val="edge"/>
              <c:x val="0.0240342797657634"/>
              <c:y val="0.300272176971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 Distance'!$B$143</c:f>
              <c:strCache>
                <c:ptCount val="1"/>
                <c:pt idx="0">
                  <c:v>Box1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' Distance'!$C$148:$F$148</c:f>
                <c:numCache>
                  <c:formatCode>General</c:formatCode>
                  <c:ptCount val="4"/>
                  <c:pt idx="0">
                    <c:v>1060.956924941586</c:v>
                  </c:pt>
                  <c:pt idx="1">
                    <c:v>713.60312922256</c:v>
                  </c:pt>
                  <c:pt idx="2">
                    <c:v>382.7250000000001</c:v>
                  </c:pt>
                  <c:pt idx="3">
                    <c:v>25.12499999999999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 Distance'!$C$134:$F$134</c:f>
              <c:strCache>
                <c:ptCount val="4"/>
                <c:pt idx="0">
                  <c:v>Unimodal Walking in Downtown</c:v>
                </c:pt>
                <c:pt idx="1">
                  <c:v>Unimodal Walking in Suburban</c:v>
                </c:pt>
                <c:pt idx="2">
                  <c:v>Intermodal Walking in Downtown</c:v>
                </c:pt>
                <c:pt idx="3">
                  <c:v>Intermodal Walking in Downtown</c:v>
                </c:pt>
              </c:strCache>
            </c:strRef>
          </c:cat>
          <c:val>
            <c:numRef>
              <c:f>' Distance'!$C$143:$F$143</c:f>
              <c:numCache>
                <c:formatCode>General</c:formatCode>
                <c:ptCount val="4"/>
                <c:pt idx="0">
                  <c:v>1316.103</c:v>
                </c:pt>
                <c:pt idx="1">
                  <c:v>1421.14312922256</c:v>
                </c:pt>
                <c:pt idx="2">
                  <c:v>1172.025</c:v>
                </c:pt>
                <c:pt idx="3">
                  <c:v>68.82499999999998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9-46E8-9B4C-E5562347CE08}"/>
            </c:ext>
          </c:extLst>
        </c:ser>
        <c:ser>
          <c:idx val="1"/>
          <c:order val="1"/>
          <c:tx>
            <c:strRef>
              <c:f>' Distance'!$B$144</c:f>
              <c:strCache>
                <c:ptCount val="1"/>
                <c:pt idx="0">
                  <c:v>box2 lower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79-46E8-9B4C-E5562347CE0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79-46E8-9B4C-E5562347CE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79-46E8-9B4C-E5562347CE0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79-46E8-9B4C-E5562347CE08}"/>
              </c:ext>
            </c:extLst>
          </c:dPt>
          <c:cat>
            <c:strRef>
              <c:f>' Distance'!$C$134:$F$134</c:f>
              <c:strCache>
                <c:ptCount val="4"/>
                <c:pt idx="0">
                  <c:v>Unimodal Walking in Downtown</c:v>
                </c:pt>
                <c:pt idx="1">
                  <c:v>Unimodal Walking in Suburban</c:v>
                </c:pt>
                <c:pt idx="2">
                  <c:v>Intermodal Walking in Downtown</c:v>
                </c:pt>
                <c:pt idx="3">
                  <c:v>Intermodal Walking in Downtown</c:v>
                </c:pt>
              </c:strCache>
            </c:strRef>
          </c:cat>
          <c:val>
            <c:numRef>
              <c:f>' Distance'!$C$144:$F$144</c:f>
              <c:numCache>
                <c:formatCode>0.0_ </c:formatCode>
                <c:ptCount val="4"/>
                <c:pt idx="0">
                  <c:v>683.8969999999994</c:v>
                </c:pt>
                <c:pt idx="1">
                  <c:v>351.35687077744</c:v>
                </c:pt>
                <c:pt idx="2">
                  <c:v>582.8142148164724</c:v>
                </c:pt>
                <c:pt idx="3">
                  <c:v>40.12500000000002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79-46E8-9B4C-E5562347CE08}"/>
            </c:ext>
          </c:extLst>
        </c:ser>
        <c:ser>
          <c:idx val="2"/>
          <c:order val="2"/>
          <c:tx>
            <c:strRef>
              <c:f>' Distance'!$B$145</c:f>
              <c:strCache>
                <c:ptCount val="1"/>
                <c:pt idx="0">
                  <c:v>box3 upper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79-46E8-9B4C-E5562347CE0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79-46E8-9B4C-E5562347CE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C79-46E8-9B4C-E5562347CE0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C79-46E8-9B4C-E5562347CE08}"/>
              </c:ext>
            </c:extLst>
          </c:dPt>
          <c:errBars>
            <c:errBarType val="plus"/>
            <c:errValType val="cust"/>
            <c:noEndCap val="0"/>
            <c:plus>
              <c:numRef>
                <c:f>' Distance'!$C$147:$F$147</c:f>
                <c:numCache>
                  <c:formatCode>General</c:formatCode>
                  <c:ptCount val="4"/>
                  <c:pt idx="0">
                    <c:v>1552.629171290242</c:v>
                  </c:pt>
                  <c:pt idx="1">
                    <c:v>1453.6</c:v>
                  </c:pt>
                  <c:pt idx="2">
                    <c:v>538.8899999999994</c:v>
                  </c:pt>
                  <c:pt idx="3">
                    <c:v>335.3249999999999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 Distance'!$C$134:$F$134</c:f>
              <c:strCache>
                <c:ptCount val="4"/>
                <c:pt idx="0">
                  <c:v>Unimodal Walking in Downtown</c:v>
                </c:pt>
                <c:pt idx="1">
                  <c:v>Unimodal Walking in Suburban</c:v>
                </c:pt>
                <c:pt idx="2">
                  <c:v>Intermodal Walking in Downtown</c:v>
                </c:pt>
                <c:pt idx="3">
                  <c:v>Intermodal Walking in Downtown</c:v>
                </c:pt>
              </c:strCache>
            </c:strRef>
          </c:cat>
          <c:val>
            <c:numRef>
              <c:f>' Distance'!$C$145:$F$145</c:f>
              <c:numCache>
                <c:formatCode>0.0_ </c:formatCode>
                <c:ptCount val="4"/>
                <c:pt idx="0">
                  <c:v>752.6770000000001</c:v>
                </c:pt>
                <c:pt idx="1">
                  <c:v>1144.9</c:v>
                </c:pt>
                <c:pt idx="2">
                  <c:v>1933.260785183526</c:v>
                </c:pt>
                <c:pt idx="3">
                  <c:v>113.025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C79-46E8-9B4C-E5562347C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4815424"/>
        <c:axId val="375513248"/>
      </c:barChart>
      <c:catAx>
        <c:axId val="-248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375513248"/>
        <c:crosses val="autoZero"/>
        <c:auto val="1"/>
        <c:lblAlgn val="ctr"/>
        <c:lblOffset val="100"/>
        <c:noMultiLvlLbl val="0"/>
      </c:catAx>
      <c:valAx>
        <c:axId val="375513248"/>
        <c:scaling>
          <c:orientation val="minMax"/>
          <c:max val="6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r>
                  <a:rPr lang="en-US" altLang="zh-CN" sz="140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Distance</a:t>
                </a:r>
                <a:r>
                  <a:rPr lang="en-US" altLang="zh-CN" sz="1400" baseline="0" dirty="0">
                    <a:solidFill>
                      <a:sysClr val="windowText" lastClr="000000"/>
                    </a:solidFill>
                    <a:latin typeface="Garamond" charset="0"/>
                    <a:ea typeface="Garamond" charset="0"/>
                    <a:cs typeface="Garamond" charset="0"/>
                  </a:rPr>
                  <a:t> (Meters)</a:t>
                </a:r>
                <a:endParaRPr lang="zh-CN" altLang="en-US" sz="1400" dirty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8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A3F8A-863E-4631-9635-CF3EB8E4AEC4}" type="doc">
      <dgm:prSet loTypeId="urn:microsoft.com/office/officeart/2005/8/layout/hierarchy3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54B73611-70AC-47F1-854E-27B2BB9CA0B9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Guardian 1 (Mom)</a:t>
          </a:r>
          <a:endParaRPr lang="zh-CN" alt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FFA495C-46B2-420E-A552-29D652DFA986}" type="parTrans" cxnId="{099658D8-AB12-4560-BD76-FE6722168C3D}">
      <dgm:prSet/>
      <dgm:spPr/>
      <dgm:t>
        <a:bodyPr/>
        <a:lstStyle/>
        <a:p>
          <a:endParaRPr lang="zh-CN" altLang="en-US"/>
        </a:p>
      </dgm:t>
    </dgm:pt>
    <dgm:pt modelId="{CAB43024-7C2F-4029-A433-3B573296F2B7}" type="sibTrans" cxnId="{099658D8-AB12-4560-BD76-FE6722168C3D}">
      <dgm:prSet/>
      <dgm:spPr/>
      <dgm:t>
        <a:bodyPr/>
        <a:lstStyle/>
        <a:p>
          <a:endParaRPr lang="zh-CN" altLang="en-US"/>
        </a:p>
      </dgm:t>
    </dgm:pt>
    <dgm:pt modelId="{C8BC1F30-B562-41BB-8CFE-A296CE049922}">
      <dgm:prSet phldrT="[Text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Work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School</a:t>
          </a:r>
        </a:p>
      </dgm:t>
    </dgm:pt>
    <dgm:pt modelId="{2932F755-301A-4332-BAE3-DF3C01DC29D1}" type="parTrans" cxnId="{C7DABF10-867C-4C94-A64B-63084FDC0E79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3C34AB99-65DA-4FA5-8E4A-DC98DF743E12}" type="sibTrans" cxnId="{C7DABF10-867C-4C94-A64B-63084FDC0E79}">
      <dgm:prSet/>
      <dgm:spPr/>
      <dgm:t>
        <a:bodyPr/>
        <a:lstStyle/>
        <a:p>
          <a:endParaRPr lang="zh-CN" altLang="en-US"/>
        </a:p>
      </dgm:t>
    </dgm:pt>
    <dgm:pt modelId="{FA05E105-FFE1-430F-98EF-BF50B80A7CDF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Groceries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Music lessons </a:t>
          </a:r>
        </a:p>
      </dgm:t>
    </dgm:pt>
    <dgm:pt modelId="{CCEB9288-4693-4B2B-8078-4BC9FFEFB7FD}" type="parTrans" cxnId="{B81F0ED2-EEE2-4C3C-AF30-05C9CBE2CF7D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67956705-6BF0-4A96-BAD4-EA9CE8421019}" type="sibTrans" cxnId="{B81F0ED2-EEE2-4C3C-AF30-05C9CBE2CF7D}">
      <dgm:prSet/>
      <dgm:spPr/>
      <dgm:t>
        <a:bodyPr/>
        <a:lstStyle/>
        <a:p>
          <a:endParaRPr lang="zh-CN" altLang="en-US"/>
        </a:p>
      </dgm:t>
    </dgm:pt>
    <dgm:pt modelId="{11925663-7F72-49DD-96CF-8CF98AF4E3E6}">
      <dgm:prSet phldrT="[Text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Guardian 2 (Dad)</a:t>
          </a:r>
          <a:endParaRPr lang="zh-CN" alt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EAEEC0B-D008-474F-A410-5A754EE632FD}" type="parTrans" cxnId="{4494EDB8-5EAE-480B-BF42-384247F18671}">
      <dgm:prSet/>
      <dgm:spPr/>
      <dgm:t>
        <a:bodyPr/>
        <a:lstStyle/>
        <a:p>
          <a:endParaRPr lang="zh-CN" altLang="en-US"/>
        </a:p>
      </dgm:t>
    </dgm:pt>
    <dgm:pt modelId="{4B8C6F2F-07D1-4C75-AA93-B34C798D584D}" type="sibTrans" cxnId="{4494EDB8-5EAE-480B-BF42-384247F18671}">
      <dgm:prSet/>
      <dgm:spPr/>
      <dgm:t>
        <a:bodyPr/>
        <a:lstStyle/>
        <a:p>
          <a:endParaRPr lang="zh-CN" altLang="en-US"/>
        </a:p>
      </dgm:t>
    </dgm:pt>
    <dgm:pt modelId="{FD28CAE8-E5D8-461B-8FEE-179D2E922B13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Child</a:t>
          </a:r>
          <a:r>
            <a:rPr lang="en-US" altLang="zh-CN" sz="1400" b="1" dirty="0">
              <a:latin typeface="Garamond" panose="02020404030301010803" pitchFamily="18" charset="0"/>
            </a:rPr>
            <a:t> </a:t>
          </a:r>
          <a:endParaRPr lang="zh-CN" altLang="en-US" sz="1400" b="1" dirty="0">
            <a:latin typeface="Garamond" panose="02020404030301010803" pitchFamily="18" charset="0"/>
          </a:endParaRPr>
        </a:p>
      </dgm:t>
    </dgm:pt>
    <dgm:pt modelId="{3D1C1B67-A1CD-41A7-90CD-5270A88BD18B}" type="parTrans" cxnId="{4138B32F-948F-4EFB-9A7A-9D2CE19C8F17}">
      <dgm:prSet/>
      <dgm:spPr/>
      <dgm:t>
        <a:bodyPr/>
        <a:lstStyle/>
        <a:p>
          <a:endParaRPr lang="zh-CN" altLang="en-US"/>
        </a:p>
      </dgm:t>
    </dgm:pt>
    <dgm:pt modelId="{E7A82AFD-E320-4C91-AB95-8D329EE0F3F8}" type="sibTrans" cxnId="{4138B32F-948F-4EFB-9A7A-9D2CE19C8F17}">
      <dgm:prSet/>
      <dgm:spPr/>
      <dgm:t>
        <a:bodyPr/>
        <a:lstStyle/>
        <a:p>
          <a:endParaRPr lang="zh-CN" altLang="en-US"/>
        </a:p>
      </dgm:t>
    </dgm:pt>
    <dgm:pt modelId="{6DBC9818-6F47-46D3-BF51-9AFD28300D95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Groceries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Music lessons </a:t>
          </a:r>
        </a:p>
      </dgm:t>
    </dgm:pt>
    <dgm:pt modelId="{22592887-8E52-4666-9073-68E6D8F1D7B3}" type="sibTrans" cxnId="{9A4E778B-034C-4C7F-87BF-54466C49595F}">
      <dgm:prSet/>
      <dgm:spPr/>
      <dgm:t>
        <a:bodyPr/>
        <a:lstStyle/>
        <a:p>
          <a:endParaRPr lang="zh-CN" altLang="en-US"/>
        </a:p>
      </dgm:t>
    </dgm:pt>
    <dgm:pt modelId="{61B657D0-7247-45E3-A475-DD350E99DD67}" type="parTrans" cxnId="{9A4E778B-034C-4C7F-87BF-54466C49595F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72BA9DE9-DEF3-4B20-B68F-A2A1BEC2848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b="0" dirty="0" smtClean="0">
              <a:latin typeface="Garamond" panose="02020404030301010803" pitchFamily="18" charset="0"/>
            </a:rPr>
            <a:t>Work</a:t>
          </a:r>
          <a:endParaRPr lang="en-US" altLang="zh-CN" sz="1400" b="0" dirty="0">
            <a:latin typeface="Garamond" panose="02020404030301010803" pitchFamily="18" charset="0"/>
          </a:endParaRPr>
        </a:p>
      </dgm:t>
    </dgm:pt>
    <dgm:pt modelId="{B297AC56-E7B7-41BD-9E33-094611E1C90B}" type="sibTrans" cxnId="{DE6ADEDA-6E0C-49C7-B88B-7C9EEB0B9014}">
      <dgm:prSet/>
      <dgm:spPr/>
      <dgm:t>
        <a:bodyPr/>
        <a:lstStyle/>
        <a:p>
          <a:endParaRPr lang="zh-CN" altLang="en-US"/>
        </a:p>
      </dgm:t>
    </dgm:pt>
    <dgm:pt modelId="{890A2728-FAD4-485C-AB06-6019E9CF7C4E}" type="parTrans" cxnId="{DE6ADEDA-6E0C-49C7-B88B-7C9EEB0B9014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2977C274-C950-457E-8A68-424322F5F50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School</a:t>
          </a:r>
          <a:endParaRPr lang="zh-CN" altLang="en-US" sz="1400" dirty="0">
            <a:latin typeface="Garamond" panose="02020404030301010803" pitchFamily="18" charset="0"/>
          </a:endParaRPr>
        </a:p>
      </dgm:t>
    </dgm:pt>
    <dgm:pt modelId="{436188BC-1521-4A9C-957E-64CF36B98DBE}" type="parTrans" cxnId="{D1385E35-32F1-49CC-ADEC-D5141D0146E5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48C3DF32-E723-4110-87A6-67D378B8F0AA}" type="sibTrans" cxnId="{D1385E35-32F1-49CC-ADEC-D5141D0146E5}">
      <dgm:prSet/>
      <dgm:spPr/>
      <dgm:t>
        <a:bodyPr/>
        <a:lstStyle/>
        <a:p>
          <a:endParaRPr lang="zh-CN" altLang="en-US"/>
        </a:p>
      </dgm:t>
    </dgm:pt>
    <dgm:pt modelId="{8B9BCB1E-758F-4939-AD5D-5822A53FA6C0}">
      <dgm:prSet phldrT="[Text]" custT="1"/>
      <dgm:spPr>
        <a:ln>
          <a:solidFill>
            <a:srgbClr val="FFC000"/>
          </a:solidFill>
        </a:ln>
      </dgm:spPr>
      <dgm:t>
        <a:bodyPr anchor="ctr"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Music </a:t>
          </a:r>
          <a:r>
            <a:rPr lang="en-US" altLang="zh-CN" sz="1400" b="0" dirty="0" smtClean="0">
              <a:latin typeface="Garamond" panose="02020404030301010803" pitchFamily="18" charset="0"/>
            </a:rPr>
            <a:t>lessons</a:t>
          </a:r>
          <a:endParaRPr lang="en-US" altLang="zh-CN" sz="1400" b="0" dirty="0">
            <a:latin typeface="Garamond" panose="02020404030301010803" pitchFamily="18" charset="0"/>
          </a:endParaRPr>
        </a:p>
      </dgm:t>
    </dgm:pt>
    <dgm:pt modelId="{C45A9ECF-E5EF-4107-8C95-D70832C987DA}" type="parTrans" cxnId="{0E7E6C51-153A-4D69-92C9-197678C36B0E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464117BA-95FB-4E0F-9FBE-023E360DD4CF}" type="sibTrans" cxnId="{0E7E6C51-153A-4D69-92C9-197678C36B0E}">
      <dgm:prSet/>
      <dgm:spPr/>
      <dgm:t>
        <a:bodyPr/>
        <a:lstStyle/>
        <a:p>
          <a:endParaRPr lang="zh-CN" altLang="en-US"/>
        </a:p>
      </dgm:t>
    </dgm:pt>
    <dgm:pt modelId="{BD0B88FC-8DA3-480E-8EA1-472440EF60A7}">
      <dgm:prSet phldrT="[Text]" custT="1"/>
      <dgm:spPr>
        <a:ln>
          <a:solidFill>
            <a:srgbClr val="FFC000">
              <a:alpha val="76667"/>
            </a:srgbClr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Optional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Shopping</a:t>
          </a:r>
          <a:endParaRPr lang="zh-CN" altLang="en-US" sz="1400" dirty="0">
            <a:latin typeface="Garamond" panose="02020404030301010803" pitchFamily="18" charset="0"/>
          </a:endParaRPr>
        </a:p>
      </dgm:t>
    </dgm:pt>
    <dgm:pt modelId="{954A5DF4-16EB-4C05-8AB5-DFB61B010283}" type="parTrans" cxnId="{D5B21A42-B56E-4960-AAD6-E840DA0BE79E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B2A2AAD3-DD1C-4EDE-87E6-408E8CA89BFC}" type="sibTrans" cxnId="{D5B21A42-B56E-4960-AAD6-E840DA0BE79E}">
      <dgm:prSet/>
      <dgm:spPr/>
      <dgm:t>
        <a:bodyPr/>
        <a:lstStyle/>
        <a:p>
          <a:endParaRPr lang="zh-CN" altLang="en-US"/>
        </a:p>
      </dgm:t>
    </dgm:pt>
    <dgm:pt modelId="{3C8247D2-8326-2240-AC9E-08F4DA1403D5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Senior </a:t>
          </a:r>
          <a:endParaRPr lang="en-US" sz="1400" b="1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3417CF04-3855-A243-B65C-400404E3A05A}" type="parTrans" cxnId="{78CB8248-1C46-F444-A6B1-7E04B9A2F6C1}">
      <dgm:prSet/>
      <dgm:spPr/>
      <dgm:t>
        <a:bodyPr/>
        <a:lstStyle/>
        <a:p>
          <a:endParaRPr lang="en-US"/>
        </a:p>
      </dgm:t>
    </dgm:pt>
    <dgm:pt modelId="{8C95345F-28AA-F446-A2AA-ACE1F0155ACD}" type="sibTrans" cxnId="{78CB8248-1C46-F444-A6B1-7E04B9A2F6C1}">
      <dgm:prSet/>
      <dgm:spPr/>
      <dgm:t>
        <a:bodyPr/>
        <a:lstStyle/>
        <a:p>
          <a:endParaRPr lang="en-US"/>
        </a:p>
      </dgm:t>
    </dgm:pt>
    <dgm:pt modelId="{E8E9CFA8-4D71-974C-9AD6-00B73848B671}">
      <dgm:prSet custT="1"/>
      <dgm:spPr>
        <a:ln>
          <a:solidFill>
            <a:srgbClr val="FFC000">
              <a:alpha val="50000"/>
            </a:srgbClr>
          </a:solidFill>
        </a:ln>
      </dgm:spPr>
      <dgm:t>
        <a:bodyPr/>
        <a:lstStyle/>
        <a:p>
          <a:r>
            <a:rPr lang="en-US" altLang="zh-CN" sz="1400" b="1" dirty="0" smtClean="0">
              <a:latin typeface="Garamond" panose="02020404030301010803" pitchFamily="18" charset="0"/>
            </a:rPr>
            <a:t>Daily</a:t>
          </a:r>
          <a:endParaRPr lang="en-US" sz="1400" dirty="0" smtClean="0">
            <a:latin typeface="Garamond" charset="0"/>
            <a:ea typeface="Garamond" charset="0"/>
            <a:cs typeface="Garamond" charset="0"/>
          </a:endParaRPr>
        </a:p>
        <a:p>
          <a:r>
            <a:rPr lang="en-US" sz="1400" dirty="0" smtClean="0">
              <a:latin typeface="Garamond" charset="0"/>
              <a:ea typeface="Garamond" charset="0"/>
              <a:cs typeface="Garamond" charset="0"/>
            </a:rPr>
            <a:t>Recreation</a:t>
          </a:r>
          <a:endParaRPr lang="en-US" sz="1400" dirty="0">
            <a:latin typeface="Garamond" charset="0"/>
            <a:ea typeface="Garamond" charset="0"/>
            <a:cs typeface="Garamond" charset="0"/>
          </a:endParaRPr>
        </a:p>
      </dgm:t>
    </dgm:pt>
    <dgm:pt modelId="{6184EF64-105D-2041-AB56-B4EB1882A150}" type="parTrans" cxnId="{77E44A7A-8027-5B43-8C6D-FDA07AD09C3F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96F86834-5473-DF45-888E-6D79B6F0D34B}" type="sibTrans" cxnId="{77E44A7A-8027-5B43-8C6D-FDA07AD09C3F}">
      <dgm:prSet/>
      <dgm:spPr/>
      <dgm:t>
        <a:bodyPr/>
        <a:lstStyle/>
        <a:p>
          <a:endParaRPr lang="en-US"/>
        </a:p>
      </dgm:t>
    </dgm:pt>
    <dgm:pt modelId="{B4F1EFD3-3127-4B2F-B0DA-791880EAB1CA}" type="pres">
      <dgm:prSet presAssocID="{22BA3F8A-863E-4631-9635-CF3EB8E4AE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629380-43CC-4EC9-911D-61E529843DDD}" type="pres">
      <dgm:prSet presAssocID="{54B73611-70AC-47F1-854E-27B2BB9CA0B9}" presName="root" presStyleCnt="0"/>
      <dgm:spPr/>
    </dgm:pt>
    <dgm:pt modelId="{C164C08C-92E9-4323-97EA-6816A5C8E04C}" type="pres">
      <dgm:prSet presAssocID="{54B73611-70AC-47F1-854E-27B2BB9CA0B9}" presName="rootComposite" presStyleCnt="0"/>
      <dgm:spPr/>
    </dgm:pt>
    <dgm:pt modelId="{86B2B968-A2F9-4AB1-9C2D-F03635E2B276}" type="pres">
      <dgm:prSet presAssocID="{54B73611-70AC-47F1-854E-27B2BB9CA0B9}" presName="rootText" presStyleLbl="node1" presStyleIdx="0" presStyleCnt="4" custScaleX="121383"/>
      <dgm:spPr/>
      <dgm:t>
        <a:bodyPr/>
        <a:lstStyle/>
        <a:p>
          <a:endParaRPr lang="en-US"/>
        </a:p>
      </dgm:t>
    </dgm:pt>
    <dgm:pt modelId="{45327A24-1AEC-4200-B300-6497D72898EB}" type="pres">
      <dgm:prSet presAssocID="{54B73611-70AC-47F1-854E-27B2BB9CA0B9}" presName="rootConnector" presStyleLbl="node1" presStyleIdx="0" presStyleCnt="4"/>
      <dgm:spPr/>
      <dgm:t>
        <a:bodyPr/>
        <a:lstStyle/>
        <a:p>
          <a:endParaRPr lang="en-US"/>
        </a:p>
      </dgm:t>
    </dgm:pt>
    <dgm:pt modelId="{446B260F-A23C-49F7-90E6-8EA154E48FB5}" type="pres">
      <dgm:prSet presAssocID="{54B73611-70AC-47F1-854E-27B2BB9CA0B9}" presName="childShape" presStyleCnt="0"/>
      <dgm:spPr/>
    </dgm:pt>
    <dgm:pt modelId="{9B4A40C7-3CEF-46DD-B0EA-60DC5C436A90}" type="pres">
      <dgm:prSet presAssocID="{2932F755-301A-4332-BAE3-DF3C01DC29D1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CCF1398-6F9E-4D33-B79E-5CE8C5D3125C}" type="pres">
      <dgm:prSet presAssocID="{C8BC1F30-B562-41BB-8CFE-A296CE049922}" presName="childText" presStyleLbl="bgAcc1" presStyleIdx="0" presStyleCnt="8" custScaleY="197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80E-438A-40CD-B509-99C915FAC429}" type="pres">
      <dgm:prSet presAssocID="{CCEB9288-4693-4B2B-8078-4BC9FFEFB7F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6FD1180-5A12-478D-A3CB-27E8A521114B}" type="pres">
      <dgm:prSet presAssocID="{FA05E105-FFE1-430F-98EF-BF50B80A7CDF}" presName="childText" presStyleLbl="bgAcc1" presStyleIdx="1" presStyleCnt="8" custScaleX="137933" custScaleY="29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D5951-25CA-4A04-80D7-C28A8B3B9B79}" type="pres">
      <dgm:prSet presAssocID="{954A5DF4-16EB-4C05-8AB5-DFB61B010283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2D44D84-1D53-4D36-8C5A-3E3F9BBA0C78}" type="pres">
      <dgm:prSet presAssocID="{BD0B88FC-8DA3-480E-8EA1-472440EF60A7}" presName="childText" presStyleLbl="bgAcc1" presStyleIdx="2" presStyleCnt="8" custScaleX="145029" custScaleY="204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58413-79F1-4E5D-8B36-B4D8A862AA28}" type="pres">
      <dgm:prSet presAssocID="{11925663-7F72-49DD-96CF-8CF98AF4E3E6}" presName="root" presStyleCnt="0"/>
      <dgm:spPr/>
    </dgm:pt>
    <dgm:pt modelId="{DDCB26B7-0B2F-4AE8-980E-E15648227925}" type="pres">
      <dgm:prSet presAssocID="{11925663-7F72-49DD-96CF-8CF98AF4E3E6}" presName="rootComposite" presStyleCnt="0"/>
      <dgm:spPr/>
    </dgm:pt>
    <dgm:pt modelId="{B27031BA-C0B5-4D0E-BE0B-78BA7844F8C3}" type="pres">
      <dgm:prSet presAssocID="{11925663-7F72-49DD-96CF-8CF98AF4E3E6}" presName="rootText" presStyleLbl="node1" presStyleIdx="1" presStyleCnt="4" custScaleX="124960"/>
      <dgm:spPr/>
      <dgm:t>
        <a:bodyPr/>
        <a:lstStyle/>
        <a:p>
          <a:endParaRPr lang="en-US"/>
        </a:p>
      </dgm:t>
    </dgm:pt>
    <dgm:pt modelId="{83DB6844-76AB-4B89-AC5E-3A0DD5B0D3F4}" type="pres">
      <dgm:prSet presAssocID="{11925663-7F72-49DD-96CF-8CF98AF4E3E6}" presName="rootConnector" presStyleLbl="node1" presStyleIdx="1" presStyleCnt="4"/>
      <dgm:spPr/>
      <dgm:t>
        <a:bodyPr/>
        <a:lstStyle/>
        <a:p>
          <a:endParaRPr lang="en-US"/>
        </a:p>
      </dgm:t>
    </dgm:pt>
    <dgm:pt modelId="{EB4D1ED2-7CDF-4D39-BEBE-F057F6A07C3B}" type="pres">
      <dgm:prSet presAssocID="{11925663-7F72-49DD-96CF-8CF98AF4E3E6}" presName="childShape" presStyleCnt="0"/>
      <dgm:spPr/>
    </dgm:pt>
    <dgm:pt modelId="{454193C0-4246-4075-A6A4-684E5F573634}" type="pres">
      <dgm:prSet presAssocID="{890A2728-FAD4-485C-AB06-6019E9CF7C4E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75EEF12-6D9C-40D9-9692-A365C5DAC00F}" type="pres">
      <dgm:prSet presAssocID="{72BA9DE9-DEF3-4B20-B68F-A2A1BEC28480}" presName="childText" presStyleLbl="bgAcc1" presStyleIdx="3" presStyleCnt="8" custScaleY="17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D116-B24E-4E1E-BA9E-FD5D2A2BF63E}" type="pres">
      <dgm:prSet presAssocID="{61B657D0-7247-45E3-A475-DD350E99DD6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3CC816E8-6E09-4469-9A95-6EF9EA438308}" type="pres">
      <dgm:prSet presAssocID="{6DBC9818-6F47-46D3-BF51-9AFD28300D95}" presName="childText" presStyleLbl="bgAcc1" presStyleIdx="4" presStyleCnt="8" custScaleX="135507" custScaleY="327151" custLinFactNeighborY="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8261A-43C0-4DB1-B96F-0D23199412C0}" type="pres">
      <dgm:prSet presAssocID="{FD28CAE8-E5D8-461B-8FEE-179D2E922B13}" presName="root" presStyleCnt="0"/>
      <dgm:spPr/>
    </dgm:pt>
    <dgm:pt modelId="{82F50482-9235-42C1-ADB1-7AEAC5E54575}" type="pres">
      <dgm:prSet presAssocID="{FD28CAE8-E5D8-461B-8FEE-179D2E922B13}" presName="rootComposite" presStyleCnt="0"/>
      <dgm:spPr/>
    </dgm:pt>
    <dgm:pt modelId="{A3E4F867-8F41-47D6-B870-88FB4C312433}" type="pres">
      <dgm:prSet presAssocID="{FD28CAE8-E5D8-461B-8FEE-179D2E922B13}" presName="rootText" presStyleLbl="node1" presStyleIdx="2" presStyleCnt="4" custScaleY="75472" custLinFactNeighborX="-12260"/>
      <dgm:spPr/>
      <dgm:t>
        <a:bodyPr/>
        <a:lstStyle/>
        <a:p>
          <a:endParaRPr lang="en-US"/>
        </a:p>
      </dgm:t>
    </dgm:pt>
    <dgm:pt modelId="{2EA5A8C8-37FB-46ED-89EA-7ADA9E0B8636}" type="pres">
      <dgm:prSet presAssocID="{FD28CAE8-E5D8-461B-8FEE-179D2E922B13}" presName="rootConnector" presStyleLbl="node1" presStyleIdx="2" presStyleCnt="4"/>
      <dgm:spPr/>
      <dgm:t>
        <a:bodyPr/>
        <a:lstStyle/>
        <a:p>
          <a:endParaRPr lang="en-US"/>
        </a:p>
      </dgm:t>
    </dgm:pt>
    <dgm:pt modelId="{044B1290-1E68-48E7-8204-101647036E6F}" type="pres">
      <dgm:prSet presAssocID="{FD28CAE8-E5D8-461B-8FEE-179D2E922B13}" presName="childShape" presStyleCnt="0"/>
      <dgm:spPr/>
    </dgm:pt>
    <dgm:pt modelId="{2D3B0113-44EA-4FFE-BD31-0B2FA84BF566}" type="pres">
      <dgm:prSet presAssocID="{436188BC-1521-4A9C-957E-64CF36B98DBE}" presName="Name13" presStyleLbl="parChTrans1D2" presStyleIdx="5" presStyleCnt="8"/>
      <dgm:spPr/>
      <dgm:t>
        <a:bodyPr/>
        <a:lstStyle/>
        <a:p>
          <a:endParaRPr lang="en-US"/>
        </a:p>
      </dgm:t>
    </dgm:pt>
    <dgm:pt modelId="{6DEFE420-B65F-499A-B174-4784B02F3A1C}" type="pres">
      <dgm:prSet presAssocID="{2977C274-C950-457E-8A68-424322F5F500}" presName="childText" presStyleLbl="bgAcc1" presStyleIdx="5" presStyleCnt="8" custScaleY="139760" custLinFactNeighborX="-15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D3590-F665-490D-B06D-AA7ED566F9E8}" type="pres">
      <dgm:prSet presAssocID="{C45A9ECF-E5EF-4107-8C95-D70832C987DA}" presName="Name13" presStyleLbl="parChTrans1D2" presStyleIdx="6" presStyleCnt="8"/>
      <dgm:spPr/>
      <dgm:t>
        <a:bodyPr/>
        <a:lstStyle/>
        <a:p>
          <a:endParaRPr lang="en-US"/>
        </a:p>
      </dgm:t>
    </dgm:pt>
    <dgm:pt modelId="{17247BD3-C583-48F2-B294-E944320ABE34}" type="pres">
      <dgm:prSet presAssocID="{8B9BCB1E-758F-4939-AD5D-5822A53FA6C0}" presName="childText" presStyleLbl="bgAcc1" presStyleIdx="6" presStyleCnt="8" custScaleX="130896" custScaleY="289327" custLinFactNeighborX="-15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0AB6-E17B-3748-872E-884EFD207C4B}" type="pres">
      <dgm:prSet presAssocID="{3C8247D2-8326-2240-AC9E-08F4DA1403D5}" presName="root" presStyleCnt="0"/>
      <dgm:spPr/>
    </dgm:pt>
    <dgm:pt modelId="{0AA519FE-9254-D64C-AA30-F76C4B8EDCB4}" type="pres">
      <dgm:prSet presAssocID="{3C8247D2-8326-2240-AC9E-08F4DA1403D5}" presName="rootComposite" presStyleCnt="0"/>
      <dgm:spPr/>
    </dgm:pt>
    <dgm:pt modelId="{C91DA42F-3F52-4348-9CBC-A67A742D8D18}" type="pres">
      <dgm:prSet presAssocID="{3C8247D2-8326-2240-AC9E-08F4DA1403D5}" presName="rootText" presStyleLbl="node1" presStyleIdx="3" presStyleCnt="4" custLinFactNeighborX="-36237" custLinFactNeighborY="5067"/>
      <dgm:spPr/>
      <dgm:t>
        <a:bodyPr/>
        <a:lstStyle/>
        <a:p>
          <a:endParaRPr lang="en-US"/>
        </a:p>
      </dgm:t>
    </dgm:pt>
    <dgm:pt modelId="{BA42BEFE-2609-5747-97A4-B00A56E4B6A0}" type="pres">
      <dgm:prSet presAssocID="{3C8247D2-8326-2240-AC9E-08F4DA1403D5}" presName="rootConnector" presStyleLbl="node1" presStyleIdx="3" presStyleCnt="4"/>
      <dgm:spPr/>
      <dgm:t>
        <a:bodyPr/>
        <a:lstStyle/>
        <a:p>
          <a:endParaRPr lang="en-US"/>
        </a:p>
      </dgm:t>
    </dgm:pt>
    <dgm:pt modelId="{0187E2C9-9C62-A643-A6BC-F87579B57E4C}" type="pres">
      <dgm:prSet presAssocID="{3C8247D2-8326-2240-AC9E-08F4DA1403D5}" presName="childShape" presStyleCnt="0"/>
      <dgm:spPr/>
    </dgm:pt>
    <dgm:pt modelId="{16E7D9F6-ADAD-BD44-8940-838A62CECE5D}" type="pres">
      <dgm:prSet presAssocID="{6184EF64-105D-2041-AB56-B4EB1882A15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58B127C0-92CE-304B-A6E6-C11853128017}" type="pres">
      <dgm:prSet presAssocID="{E8E9CFA8-4D71-974C-9AD6-00B73848B671}" presName="childText" presStyleLbl="bgAcc1" presStyleIdx="7" presStyleCnt="8" custScaleX="147012" custScaleY="215225" custLinFactNeighborX="-15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DF125-0AE8-D047-991E-C00DED21E4C4}" type="presOf" srcId="{61B657D0-7247-45E3-A475-DD350E99DD67}" destId="{2420D116-B24E-4E1E-BA9E-FD5D2A2BF63E}" srcOrd="0" destOrd="0" presId="urn:microsoft.com/office/officeart/2005/8/layout/hierarchy3"/>
    <dgm:cxn modelId="{E1570523-033F-E545-93F7-2B5D44793AF7}" type="presOf" srcId="{8B9BCB1E-758F-4939-AD5D-5822A53FA6C0}" destId="{17247BD3-C583-48F2-B294-E944320ABE34}" srcOrd="0" destOrd="0" presId="urn:microsoft.com/office/officeart/2005/8/layout/hierarchy3"/>
    <dgm:cxn modelId="{84096B2F-E781-BD44-B452-0BA1CDECE05F}" type="presOf" srcId="{CCEB9288-4693-4B2B-8078-4BC9FFEFB7FD}" destId="{562ED80E-438A-40CD-B509-99C915FAC429}" srcOrd="0" destOrd="0" presId="urn:microsoft.com/office/officeart/2005/8/layout/hierarchy3"/>
    <dgm:cxn modelId="{0E7E6C51-153A-4D69-92C9-197678C36B0E}" srcId="{FD28CAE8-E5D8-461B-8FEE-179D2E922B13}" destId="{8B9BCB1E-758F-4939-AD5D-5822A53FA6C0}" srcOrd="1" destOrd="0" parTransId="{C45A9ECF-E5EF-4107-8C95-D70832C987DA}" sibTransId="{464117BA-95FB-4E0F-9FBE-023E360DD4CF}"/>
    <dgm:cxn modelId="{099658D8-AB12-4560-BD76-FE6722168C3D}" srcId="{22BA3F8A-863E-4631-9635-CF3EB8E4AEC4}" destId="{54B73611-70AC-47F1-854E-27B2BB9CA0B9}" srcOrd="0" destOrd="0" parTransId="{DFFA495C-46B2-420E-A552-29D652DFA986}" sibTransId="{CAB43024-7C2F-4029-A433-3B573296F2B7}"/>
    <dgm:cxn modelId="{B81F0ED2-EEE2-4C3C-AF30-05C9CBE2CF7D}" srcId="{54B73611-70AC-47F1-854E-27B2BB9CA0B9}" destId="{FA05E105-FFE1-430F-98EF-BF50B80A7CDF}" srcOrd="1" destOrd="0" parTransId="{CCEB9288-4693-4B2B-8078-4BC9FFEFB7FD}" sibTransId="{67956705-6BF0-4A96-BAD4-EA9CE8421019}"/>
    <dgm:cxn modelId="{9A4E778B-034C-4C7F-87BF-54466C49595F}" srcId="{11925663-7F72-49DD-96CF-8CF98AF4E3E6}" destId="{6DBC9818-6F47-46D3-BF51-9AFD28300D95}" srcOrd="1" destOrd="0" parTransId="{61B657D0-7247-45E3-A475-DD350E99DD67}" sibTransId="{22592887-8E52-4666-9073-68E6D8F1D7B3}"/>
    <dgm:cxn modelId="{DC18485B-E35B-B341-AA5D-2FE9EADE0C1D}" type="presOf" srcId="{6184EF64-105D-2041-AB56-B4EB1882A150}" destId="{16E7D9F6-ADAD-BD44-8940-838A62CECE5D}" srcOrd="0" destOrd="0" presId="urn:microsoft.com/office/officeart/2005/8/layout/hierarchy3"/>
    <dgm:cxn modelId="{A77EE749-F29A-2649-85D5-E3B015C3F49A}" type="presOf" srcId="{22BA3F8A-863E-4631-9635-CF3EB8E4AEC4}" destId="{B4F1EFD3-3127-4B2F-B0DA-791880EAB1CA}" srcOrd="0" destOrd="0" presId="urn:microsoft.com/office/officeart/2005/8/layout/hierarchy3"/>
    <dgm:cxn modelId="{A11BC9DD-1464-F648-98DB-1FC785589F35}" type="presOf" srcId="{11925663-7F72-49DD-96CF-8CF98AF4E3E6}" destId="{83DB6844-76AB-4B89-AC5E-3A0DD5B0D3F4}" srcOrd="1" destOrd="0" presId="urn:microsoft.com/office/officeart/2005/8/layout/hierarchy3"/>
    <dgm:cxn modelId="{1DF9F4AF-9BD8-8047-86BA-A9151F08E389}" type="presOf" srcId="{54B73611-70AC-47F1-854E-27B2BB9CA0B9}" destId="{45327A24-1AEC-4200-B300-6497D72898EB}" srcOrd="1" destOrd="0" presId="urn:microsoft.com/office/officeart/2005/8/layout/hierarchy3"/>
    <dgm:cxn modelId="{05FB07A8-BD29-F544-862C-B7F6F7D61EA4}" type="presOf" srcId="{6DBC9818-6F47-46D3-BF51-9AFD28300D95}" destId="{3CC816E8-6E09-4469-9A95-6EF9EA438308}" srcOrd="0" destOrd="0" presId="urn:microsoft.com/office/officeart/2005/8/layout/hierarchy3"/>
    <dgm:cxn modelId="{FEBF485B-DD38-9F4A-8796-8DBE23B49B62}" type="presOf" srcId="{436188BC-1521-4A9C-957E-64CF36B98DBE}" destId="{2D3B0113-44EA-4FFE-BD31-0B2FA84BF566}" srcOrd="0" destOrd="0" presId="urn:microsoft.com/office/officeart/2005/8/layout/hierarchy3"/>
    <dgm:cxn modelId="{F9DCDBE4-2B88-3D46-A533-1309FFC73A54}" type="presOf" srcId="{3C8247D2-8326-2240-AC9E-08F4DA1403D5}" destId="{C91DA42F-3F52-4348-9CBC-A67A742D8D18}" srcOrd="0" destOrd="0" presId="urn:microsoft.com/office/officeart/2005/8/layout/hierarchy3"/>
    <dgm:cxn modelId="{26B0AB7C-FB5C-894D-B8D4-31FACAE8D667}" type="presOf" srcId="{C8BC1F30-B562-41BB-8CFE-A296CE049922}" destId="{5CCF1398-6F9E-4D33-B79E-5CE8C5D3125C}" srcOrd="0" destOrd="0" presId="urn:microsoft.com/office/officeart/2005/8/layout/hierarchy3"/>
    <dgm:cxn modelId="{1F91B227-DC16-5249-9C9D-78259CC028EC}" type="presOf" srcId="{C45A9ECF-E5EF-4107-8C95-D70832C987DA}" destId="{49FD3590-F665-490D-B06D-AA7ED566F9E8}" srcOrd="0" destOrd="0" presId="urn:microsoft.com/office/officeart/2005/8/layout/hierarchy3"/>
    <dgm:cxn modelId="{7B0974D3-FED9-6747-B10F-9A0160223E00}" type="presOf" srcId="{FA05E105-FFE1-430F-98EF-BF50B80A7CDF}" destId="{06FD1180-5A12-478D-A3CB-27E8A521114B}" srcOrd="0" destOrd="0" presId="urn:microsoft.com/office/officeart/2005/8/layout/hierarchy3"/>
    <dgm:cxn modelId="{FFD6F1D9-51DA-474F-BE86-42F12F7E570E}" type="presOf" srcId="{72BA9DE9-DEF3-4B20-B68F-A2A1BEC28480}" destId="{875EEF12-6D9C-40D9-9692-A365C5DAC00F}" srcOrd="0" destOrd="0" presId="urn:microsoft.com/office/officeart/2005/8/layout/hierarchy3"/>
    <dgm:cxn modelId="{7E8D75F0-BE89-BC45-BE6E-84249EF7F9B1}" type="presOf" srcId="{BD0B88FC-8DA3-480E-8EA1-472440EF60A7}" destId="{E2D44D84-1D53-4D36-8C5A-3E3F9BBA0C78}" srcOrd="0" destOrd="0" presId="urn:microsoft.com/office/officeart/2005/8/layout/hierarchy3"/>
    <dgm:cxn modelId="{BDAF5E5D-8907-4145-A5A0-C704E9F1D3E5}" type="presOf" srcId="{54B73611-70AC-47F1-854E-27B2BB9CA0B9}" destId="{86B2B968-A2F9-4AB1-9C2D-F03635E2B276}" srcOrd="0" destOrd="0" presId="urn:microsoft.com/office/officeart/2005/8/layout/hierarchy3"/>
    <dgm:cxn modelId="{3C568FCF-A3F5-EE45-B35A-1071CDD2EFDE}" type="presOf" srcId="{890A2728-FAD4-485C-AB06-6019E9CF7C4E}" destId="{454193C0-4246-4075-A6A4-684E5F573634}" srcOrd="0" destOrd="0" presId="urn:microsoft.com/office/officeart/2005/8/layout/hierarchy3"/>
    <dgm:cxn modelId="{D1385E35-32F1-49CC-ADEC-D5141D0146E5}" srcId="{FD28CAE8-E5D8-461B-8FEE-179D2E922B13}" destId="{2977C274-C950-457E-8A68-424322F5F500}" srcOrd="0" destOrd="0" parTransId="{436188BC-1521-4A9C-957E-64CF36B98DBE}" sibTransId="{48C3DF32-E723-4110-87A6-67D378B8F0AA}"/>
    <dgm:cxn modelId="{AB9A26A3-674E-9E46-B691-455F38996BA1}" type="presOf" srcId="{3C8247D2-8326-2240-AC9E-08F4DA1403D5}" destId="{BA42BEFE-2609-5747-97A4-B00A56E4B6A0}" srcOrd="1" destOrd="0" presId="urn:microsoft.com/office/officeart/2005/8/layout/hierarchy3"/>
    <dgm:cxn modelId="{7E3B09AA-7255-B347-9D37-12A6941849F5}" type="presOf" srcId="{2932F755-301A-4332-BAE3-DF3C01DC29D1}" destId="{9B4A40C7-3CEF-46DD-B0EA-60DC5C436A90}" srcOrd="0" destOrd="0" presId="urn:microsoft.com/office/officeart/2005/8/layout/hierarchy3"/>
    <dgm:cxn modelId="{4494EDB8-5EAE-480B-BF42-384247F18671}" srcId="{22BA3F8A-863E-4631-9635-CF3EB8E4AEC4}" destId="{11925663-7F72-49DD-96CF-8CF98AF4E3E6}" srcOrd="1" destOrd="0" parTransId="{3EAEEC0B-D008-474F-A410-5A754EE632FD}" sibTransId="{4B8C6F2F-07D1-4C75-AA93-B34C798D584D}"/>
    <dgm:cxn modelId="{4138B32F-948F-4EFB-9A7A-9D2CE19C8F17}" srcId="{22BA3F8A-863E-4631-9635-CF3EB8E4AEC4}" destId="{FD28CAE8-E5D8-461B-8FEE-179D2E922B13}" srcOrd="2" destOrd="0" parTransId="{3D1C1B67-A1CD-41A7-90CD-5270A88BD18B}" sibTransId="{E7A82AFD-E320-4C91-AB95-8D329EE0F3F8}"/>
    <dgm:cxn modelId="{1056A74F-EB71-EF49-9044-FC8459D1CE37}" type="presOf" srcId="{2977C274-C950-457E-8A68-424322F5F500}" destId="{6DEFE420-B65F-499A-B174-4784B02F3A1C}" srcOrd="0" destOrd="0" presId="urn:microsoft.com/office/officeart/2005/8/layout/hierarchy3"/>
    <dgm:cxn modelId="{78CB8248-1C46-F444-A6B1-7E04B9A2F6C1}" srcId="{22BA3F8A-863E-4631-9635-CF3EB8E4AEC4}" destId="{3C8247D2-8326-2240-AC9E-08F4DA1403D5}" srcOrd="3" destOrd="0" parTransId="{3417CF04-3855-A243-B65C-400404E3A05A}" sibTransId="{8C95345F-28AA-F446-A2AA-ACE1F0155ACD}"/>
    <dgm:cxn modelId="{E68AEA8B-3CC6-B643-8E94-7C7B853EC97C}" type="presOf" srcId="{FD28CAE8-E5D8-461B-8FEE-179D2E922B13}" destId="{2EA5A8C8-37FB-46ED-89EA-7ADA9E0B8636}" srcOrd="1" destOrd="0" presId="urn:microsoft.com/office/officeart/2005/8/layout/hierarchy3"/>
    <dgm:cxn modelId="{6C98A47B-50A0-CB46-84A4-1A47032800F7}" type="presOf" srcId="{11925663-7F72-49DD-96CF-8CF98AF4E3E6}" destId="{B27031BA-C0B5-4D0E-BE0B-78BA7844F8C3}" srcOrd="0" destOrd="0" presId="urn:microsoft.com/office/officeart/2005/8/layout/hierarchy3"/>
    <dgm:cxn modelId="{03CB1EED-5644-0447-970F-22CE6BF81921}" type="presOf" srcId="{FD28CAE8-E5D8-461B-8FEE-179D2E922B13}" destId="{A3E4F867-8F41-47D6-B870-88FB4C312433}" srcOrd="0" destOrd="0" presId="urn:microsoft.com/office/officeart/2005/8/layout/hierarchy3"/>
    <dgm:cxn modelId="{C7DABF10-867C-4C94-A64B-63084FDC0E79}" srcId="{54B73611-70AC-47F1-854E-27B2BB9CA0B9}" destId="{C8BC1F30-B562-41BB-8CFE-A296CE049922}" srcOrd="0" destOrd="0" parTransId="{2932F755-301A-4332-BAE3-DF3C01DC29D1}" sibTransId="{3C34AB99-65DA-4FA5-8E4A-DC98DF743E12}"/>
    <dgm:cxn modelId="{E9D855BC-F92C-4148-A36E-943D419027F4}" type="presOf" srcId="{954A5DF4-16EB-4C05-8AB5-DFB61B010283}" destId="{454D5951-25CA-4A04-80D7-C28A8B3B9B79}" srcOrd="0" destOrd="0" presId="urn:microsoft.com/office/officeart/2005/8/layout/hierarchy3"/>
    <dgm:cxn modelId="{D5B21A42-B56E-4960-AAD6-E840DA0BE79E}" srcId="{54B73611-70AC-47F1-854E-27B2BB9CA0B9}" destId="{BD0B88FC-8DA3-480E-8EA1-472440EF60A7}" srcOrd="2" destOrd="0" parTransId="{954A5DF4-16EB-4C05-8AB5-DFB61B010283}" sibTransId="{B2A2AAD3-DD1C-4EDE-87E6-408E8CA89BFC}"/>
    <dgm:cxn modelId="{77E44A7A-8027-5B43-8C6D-FDA07AD09C3F}" srcId="{3C8247D2-8326-2240-AC9E-08F4DA1403D5}" destId="{E8E9CFA8-4D71-974C-9AD6-00B73848B671}" srcOrd="0" destOrd="0" parTransId="{6184EF64-105D-2041-AB56-B4EB1882A150}" sibTransId="{96F86834-5473-DF45-888E-6D79B6F0D34B}"/>
    <dgm:cxn modelId="{DE6ADEDA-6E0C-49C7-B88B-7C9EEB0B9014}" srcId="{11925663-7F72-49DD-96CF-8CF98AF4E3E6}" destId="{72BA9DE9-DEF3-4B20-B68F-A2A1BEC28480}" srcOrd="0" destOrd="0" parTransId="{890A2728-FAD4-485C-AB06-6019E9CF7C4E}" sibTransId="{B297AC56-E7B7-41BD-9E33-094611E1C90B}"/>
    <dgm:cxn modelId="{B8CD3F68-30F5-5146-AFA5-880876F2EFAE}" type="presOf" srcId="{E8E9CFA8-4D71-974C-9AD6-00B73848B671}" destId="{58B127C0-92CE-304B-A6E6-C11853128017}" srcOrd="0" destOrd="0" presId="urn:microsoft.com/office/officeart/2005/8/layout/hierarchy3"/>
    <dgm:cxn modelId="{F8E67941-D341-274A-BB57-B4505895C1DB}" type="presParOf" srcId="{B4F1EFD3-3127-4B2F-B0DA-791880EAB1CA}" destId="{09629380-43CC-4EC9-911D-61E529843DDD}" srcOrd="0" destOrd="0" presId="urn:microsoft.com/office/officeart/2005/8/layout/hierarchy3"/>
    <dgm:cxn modelId="{6E8BE8CA-5B13-B549-BFD8-F7D836348F53}" type="presParOf" srcId="{09629380-43CC-4EC9-911D-61E529843DDD}" destId="{C164C08C-92E9-4323-97EA-6816A5C8E04C}" srcOrd="0" destOrd="0" presId="urn:microsoft.com/office/officeart/2005/8/layout/hierarchy3"/>
    <dgm:cxn modelId="{5D62FFBC-293B-A34B-964C-98B126556392}" type="presParOf" srcId="{C164C08C-92E9-4323-97EA-6816A5C8E04C}" destId="{86B2B968-A2F9-4AB1-9C2D-F03635E2B276}" srcOrd="0" destOrd="0" presId="urn:microsoft.com/office/officeart/2005/8/layout/hierarchy3"/>
    <dgm:cxn modelId="{206F2919-A1EE-EE49-A07A-E8CBACC4FD92}" type="presParOf" srcId="{C164C08C-92E9-4323-97EA-6816A5C8E04C}" destId="{45327A24-1AEC-4200-B300-6497D72898EB}" srcOrd="1" destOrd="0" presId="urn:microsoft.com/office/officeart/2005/8/layout/hierarchy3"/>
    <dgm:cxn modelId="{C534A74F-7E32-3B42-94DB-0F4F0801BAF3}" type="presParOf" srcId="{09629380-43CC-4EC9-911D-61E529843DDD}" destId="{446B260F-A23C-49F7-90E6-8EA154E48FB5}" srcOrd="1" destOrd="0" presId="urn:microsoft.com/office/officeart/2005/8/layout/hierarchy3"/>
    <dgm:cxn modelId="{B66A6D1B-9599-6A47-A48A-486B6575C58F}" type="presParOf" srcId="{446B260F-A23C-49F7-90E6-8EA154E48FB5}" destId="{9B4A40C7-3CEF-46DD-B0EA-60DC5C436A90}" srcOrd="0" destOrd="0" presId="urn:microsoft.com/office/officeart/2005/8/layout/hierarchy3"/>
    <dgm:cxn modelId="{FD8FFEE4-EDA5-424F-AF01-BD3CC5D64B85}" type="presParOf" srcId="{446B260F-A23C-49F7-90E6-8EA154E48FB5}" destId="{5CCF1398-6F9E-4D33-B79E-5CE8C5D3125C}" srcOrd="1" destOrd="0" presId="urn:microsoft.com/office/officeart/2005/8/layout/hierarchy3"/>
    <dgm:cxn modelId="{109BD2B6-ADAB-9749-BB1E-683E0C86E547}" type="presParOf" srcId="{446B260F-A23C-49F7-90E6-8EA154E48FB5}" destId="{562ED80E-438A-40CD-B509-99C915FAC429}" srcOrd="2" destOrd="0" presId="urn:microsoft.com/office/officeart/2005/8/layout/hierarchy3"/>
    <dgm:cxn modelId="{8E6D16D9-E015-9044-8015-0A4808D9205D}" type="presParOf" srcId="{446B260F-A23C-49F7-90E6-8EA154E48FB5}" destId="{06FD1180-5A12-478D-A3CB-27E8A521114B}" srcOrd="3" destOrd="0" presId="urn:microsoft.com/office/officeart/2005/8/layout/hierarchy3"/>
    <dgm:cxn modelId="{210EDB1D-9C67-6B4F-845D-A00C327D0C2D}" type="presParOf" srcId="{446B260F-A23C-49F7-90E6-8EA154E48FB5}" destId="{454D5951-25CA-4A04-80D7-C28A8B3B9B79}" srcOrd="4" destOrd="0" presId="urn:microsoft.com/office/officeart/2005/8/layout/hierarchy3"/>
    <dgm:cxn modelId="{8596485B-FA7F-9B47-849C-D7FDCD2FCE6E}" type="presParOf" srcId="{446B260F-A23C-49F7-90E6-8EA154E48FB5}" destId="{E2D44D84-1D53-4D36-8C5A-3E3F9BBA0C78}" srcOrd="5" destOrd="0" presId="urn:microsoft.com/office/officeart/2005/8/layout/hierarchy3"/>
    <dgm:cxn modelId="{697E8E1E-7FEB-AE4E-9B2F-C90C06FB98E0}" type="presParOf" srcId="{B4F1EFD3-3127-4B2F-B0DA-791880EAB1CA}" destId="{84358413-79F1-4E5D-8B36-B4D8A862AA28}" srcOrd="1" destOrd="0" presId="urn:microsoft.com/office/officeart/2005/8/layout/hierarchy3"/>
    <dgm:cxn modelId="{AEEA43D1-0F67-B549-B6F7-89E5DCB6E460}" type="presParOf" srcId="{84358413-79F1-4E5D-8B36-B4D8A862AA28}" destId="{DDCB26B7-0B2F-4AE8-980E-E15648227925}" srcOrd="0" destOrd="0" presId="urn:microsoft.com/office/officeart/2005/8/layout/hierarchy3"/>
    <dgm:cxn modelId="{F00B8C08-16FB-1F46-9699-F6B79000FFCF}" type="presParOf" srcId="{DDCB26B7-0B2F-4AE8-980E-E15648227925}" destId="{B27031BA-C0B5-4D0E-BE0B-78BA7844F8C3}" srcOrd="0" destOrd="0" presId="urn:microsoft.com/office/officeart/2005/8/layout/hierarchy3"/>
    <dgm:cxn modelId="{0E3208D1-494B-724B-B380-00F3A176F38F}" type="presParOf" srcId="{DDCB26B7-0B2F-4AE8-980E-E15648227925}" destId="{83DB6844-76AB-4B89-AC5E-3A0DD5B0D3F4}" srcOrd="1" destOrd="0" presId="urn:microsoft.com/office/officeart/2005/8/layout/hierarchy3"/>
    <dgm:cxn modelId="{50F08C3E-EB60-0E46-B0E6-2D8EB763AA31}" type="presParOf" srcId="{84358413-79F1-4E5D-8B36-B4D8A862AA28}" destId="{EB4D1ED2-7CDF-4D39-BEBE-F057F6A07C3B}" srcOrd="1" destOrd="0" presId="urn:microsoft.com/office/officeart/2005/8/layout/hierarchy3"/>
    <dgm:cxn modelId="{6DBC1DCC-2C5A-3744-BEDC-DA3BA5A586CC}" type="presParOf" srcId="{EB4D1ED2-7CDF-4D39-BEBE-F057F6A07C3B}" destId="{454193C0-4246-4075-A6A4-684E5F573634}" srcOrd="0" destOrd="0" presId="urn:microsoft.com/office/officeart/2005/8/layout/hierarchy3"/>
    <dgm:cxn modelId="{36CFD4B5-FB6E-1348-970E-83418150BAF2}" type="presParOf" srcId="{EB4D1ED2-7CDF-4D39-BEBE-F057F6A07C3B}" destId="{875EEF12-6D9C-40D9-9692-A365C5DAC00F}" srcOrd="1" destOrd="0" presId="urn:microsoft.com/office/officeart/2005/8/layout/hierarchy3"/>
    <dgm:cxn modelId="{835C51D3-48B8-504C-BA9D-398B872D8110}" type="presParOf" srcId="{EB4D1ED2-7CDF-4D39-BEBE-F057F6A07C3B}" destId="{2420D116-B24E-4E1E-BA9E-FD5D2A2BF63E}" srcOrd="2" destOrd="0" presId="urn:microsoft.com/office/officeart/2005/8/layout/hierarchy3"/>
    <dgm:cxn modelId="{524A89E2-CF8A-404D-9637-DC0FE04A7624}" type="presParOf" srcId="{EB4D1ED2-7CDF-4D39-BEBE-F057F6A07C3B}" destId="{3CC816E8-6E09-4469-9A95-6EF9EA438308}" srcOrd="3" destOrd="0" presId="urn:microsoft.com/office/officeart/2005/8/layout/hierarchy3"/>
    <dgm:cxn modelId="{70A2021F-93F0-1A4B-99A4-29F19C6E0C17}" type="presParOf" srcId="{B4F1EFD3-3127-4B2F-B0DA-791880EAB1CA}" destId="{A368261A-43C0-4DB1-B96F-0D23199412C0}" srcOrd="2" destOrd="0" presId="urn:microsoft.com/office/officeart/2005/8/layout/hierarchy3"/>
    <dgm:cxn modelId="{64BCC54C-5A3A-E54B-9E6E-0EDD6410C17F}" type="presParOf" srcId="{A368261A-43C0-4DB1-B96F-0D23199412C0}" destId="{82F50482-9235-42C1-ADB1-7AEAC5E54575}" srcOrd="0" destOrd="0" presId="urn:microsoft.com/office/officeart/2005/8/layout/hierarchy3"/>
    <dgm:cxn modelId="{A87CB523-BDDB-9943-BA25-2B9302511B98}" type="presParOf" srcId="{82F50482-9235-42C1-ADB1-7AEAC5E54575}" destId="{A3E4F867-8F41-47D6-B870-88FB4C312433}" srcOrd="0" destOrd="0" presId="urn:microsoft.com/office/officeart/2005/8/layout/hierarchy3"/>
    <dgm:cxn modelId="{16763A56-E386-9A45-844C-DBC98E19F419}" type="presParOf" srcId="{82F50482-9235-42C1-ADB1-7AEAC5E54575}" destId="{2EA5A8C8-37FB-46ED-89EA-7ADA9E0B8636}" srcOrd="1" destOrd="0" presId="urn:microsoft.com/office/officeart/2005/8/layout/hierarchy3"/>
    <dgm:cxn modelId="{779994BE-3084-FF49-A8FA-187DC429E1FE}" type="presParOf" srcId="{A368261A-43C0-4DB1-B96F-0D23199412C0}" destId="{044B1290-1E68-48E7-8204-101647036E6F}" srcOrd="1" destOrd="0" presId="urn:microsoft.com/office/officeart/2005/8/layout/hierarchy3"/>
    <dgm:cxn modelId="{9140388C-DD65-AD48-B5F1-1293539B2DA4}" type="presParOf" srcId="{044B1290-1E68-48E7-8204-101647036E6F}" destId="{2D3B0113-44EA-4FFE-BD31-0B2FA84BF566}" srcOrd="0" destOrd="0" presId="urn:microsoft.com/office/officeart/2005/8/layout/hierarchy3"/>
    <dgm:cxn modelId="{D7920A34-EF90-9544-9CF3-E0318140D52E}" type="presParOf" srcId="{044B1290-1E68-48E7-8204-101647036E6F}" destId="{6DEFE420-B65F-499A-B174-4784B02F3A1C}" srcOrd="1" destOrd="0" presId="urn:microsoft.com/office/officeart/2005/8/layout/hierarchy3"/>
    <dgm:cxn modelId="{29415EA5-987A-0945-AAEF-93B3BAC2C02A}" type="presParOf" srcId="{044B1290-1E68-48E7-8204-101647036E6F}" destId="{49FD3590-F665-490D-B06D-AA7ED566F9E8}" srcOrd="2" destOrd="0" presId="urn:microsoft.com/office/officeart/2005/8/layout/hierarchy3"/>
    <dgm:cxn modelId="{A1837FCE-05E6-BF4E-9286-C5CA66177CD5}" type="presParOf" srcId="{044B1290-1E68-48E7-8204-101647036E6F}" destId="{17247BD3-C583-48F2-B294-E944320ABE34}" srcOrd="3" destOrd="0" presId="urn:microsoft.com/office/officeart/2005/8/layout/hierarchy3"/>
    <dgm:cxn modelId="{09C767ED-490C-6043-9CEE-E9CF79B4A244}" type="presParOf" srcId="{B4F1EFD3-3127-4B2F-B0DA-791880EAB1CA}" destId="{88AF0AB6-E17B-3748-872E-884EFD207C4B}" srcOrd="3" destOrd="0" presId="urn:microsoft.com/office/officeart/2005/8/layout/hierarchy3"/>
    <dgm:cxn modelId="{910C0CC5-9AB5-7945-B7C8-0110FB43885E}" type="presParOf" srcId="{88AF0AB6-E17B-3748-872E-884EFD207C4B}" destId="{0AA519FE-9254-D64C-AA30-F76C4B8EDCB4}" srcOrd="0" destOrd="0" presId="urn:microsoft.com/office/officeart/2005/8/layout/hierarchy3"/>
    <dgm:cxn modelId="{FF5476FE-03BF-2F48-BD21-68864B730B64}" type="presParOf" srcId="{0AA519FE-9254-D64C-AA30-F76C4B8EDCB4}" destId="{C91DA42F-3F52-4348-9CBC-A67A742D8D18}" srcOrd="0" destOrd="0" presId="urn:microsoft.com/office/officeart/2005/8/layout/hierarchy3"/>
    <dgm:cxn modelId="{0D1E4920-2136-F94C-AA77-CFC01E5FBB6A}" type="presParOf" srcId="{0AA519FE-9254-D64C-AA30-F76C4B8EDCB4}" destId="{BA42BEFE-2609-5747-97A4-B00A56E4B6A0}" srcOrd="1" destOrd="0" presId="urn:microsoft.com/office/officeart/2005/8/layout/hierarchy3"/>
    <dgm:cxn modelId="{EA20E1B5-1207-B547-9AD3-62A27FCDB84A}" type="presParOf" srcId="{88AF0AB6-E17B-3748-872E-884EFD207C4B}" destId="{0187E2C9-9C62-A643-A6BC-F87579B57E4C}" srcOrd="1" destOrd="0" presId="urn:microsoft.com/office/officeart/2005/8/layout/hierarchy3"/>
    <dgm:cxn modelId="{5EC40A4A-9DAB-014A-B042-8F575C368B9C}" type="presParOf" srcId="{0187E2C9-9C62-A643-A6BC-F87579B57E4C}" destId="{16E7D9F6-ADAD-BD44-8940-838A62CECE5D}" srcOrd="0" destOrd="0" presId="urn:microsoft.com/office/officeart/2005/8/layout/hierarchy3"/>
    <dgm:cxn modelId="{3D411A32-9398-6042-8310-109F1DD79010}" type="presParOf" srcId="{0187E2C9-9C62-A643-A6BC-F87579B57E4C}" destId="{58B127C0-92CE-304B-A6E6-C11853128017}" srcOrd="1" destOrd="0" presId="urn:microsoft.com/office/officeart/2005/8/layout/hierarchy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A3F8A-863E-4631-9635-CF3EB8E4AEC4}" type="doc">
      <dgm:prSet loTypeId="urn:microsoft.com/office/officeart/2005/8/layout/hierarchy3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54B73611-70AC-47F1-854E-27B2BB9CA0B9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Guardian 1 (Mom)</a:t>
          </a:r>
          <a:endParaRPr lang="zh-CN" alt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FFA495C-46B2-420E-A552-29D652DFA986}" type="parTrans" cxnId="{099658D8-AB12-4560-BD76-FE6722168C3D}">
      <dgm:prSet/>
      <dgm:spPr/>
      <dgm:t>
        <a:bodyPr/>
        <a:lstStyle/>
        <a:p>
          <a:endParaRPr lang="zh-CN" altLang="en-US"/>
        </a:p>
      </dgm:t>
    </dgm:pt>
    <dgm:pt modelId="{CAB43024-7C2F-4029-A433-3B573296F2B7}" type="sibTrans" cxnId="{099658D8-AB12-4560-BD76-FE6722168C3D}">
      <dgm:prSet/>
      <dgm:spPr/>
      <dgm:t>
        <a:bodyPr/>
        <a:lstStyle/>
        <a:p>
          <a:endParaRPr lang="zh-CN" altLang="en-US"/>
        </a:p>
      </dgm:t>
    </dgm:pt>
    <dgm:pt modelId="{C8BC1F30-B562-41BB-8CFE-A296CE049922}">
      <dgm:prSet phldrT="[Text]"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Work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School</a:t>
          </a:r>
        </a:p>
      </dgm:t>
    </dgm:pt>
    <dgm:pt modelId="{2932F755-301A-4332-BAE3-DF3C01DC29D1}" type="parTrans" cxnId="{C7DABF10-867C-4C94-A64B-63084FDC0E79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3C34AB99-65DA-4FA5-8E4A-DC98DF743E12}" type="sibTrans" cxnId="{C7DABF10-867C-4C94-A64B-63084FDC0E79}">
      <dgm:prSet/>
      <dgm:spPr/>
      <dgm:t>
        <a:bodyPr/>
        <a:lstStyle/>
        <a:p>
          <a:endParaRPr lang="zh-CN" altLang="en-US"/>
        </a:p>
      </dgm:t>
    </dgm:pt>
    <dgm:pt modelId="{FA05E105-FFE1-430F-98EF-BF50B80A7CDF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Groceries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Music lessons </a:t>
          </a:r>
        </a:p>
      </dgm:t>
    </dgm:pt>
    <dgm:pt modelId="{CCEB9288-4693-4B2B-8078-4BC9FFEFB7FD}" type="parTrans" cxnId="{B81F0ED2-EEE2-4C3C-AF30-05C9CBE2CF7D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67956705-6BF0-4A96-BAD4-EA9CE8421019}" type="sibTrans" cxnId="{B81F0ED2-EEE2-4C3C-AF30-05C9CBE2CF7D}">
      <dgm:prSet/>
      <dgm:spPr/>
      <dgm:t>
        <a:bodyPr/>
        <a:lstStyle/>
        <a:p>
          <a:endParaRPr lang="zh-CN" altLang="en-US"/>
        </a:p>
      </dgm:t>
    </dgm:pt>
    <dgm:pt modelId="{11925663-7F72-49DD-96CF-8CF98AF4E3E6}">
      <dgm:prSet phldrT="[Text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Guardian 2 (Dad)</a:t>
          </a:r>
          <a:endParaRPr lang="zh-CN" alt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EAEEC0B-D008-474F-A410-5A754EE632FD}" type="parTrans" cxnId="{4494EDB8-5EAE-480B-BF42-384247F18671}">
      <dgm:prSet/>
      <dgm:spPr/>
      <dgm:t>
        <a:bodyPr/>
        <a:lstStyle/>
        <a:p>
          <a:endParaRPr lang="zh-CN" altLang="en-US"/>
        </a:p>
      </dgm:t>
    </dgm:pt>
    <dgm:pt modelId="{4B8C6F2F-07D1-4C75-AA93-B34C798D584D}" type="sibTrans" cxnId="{4494EDB8-5EAE-480B-BF42-384247F18671}">
      <dgm:prSet/>
      <dgm:spPr/>
      <dgm:t>
        <a:bodyPr/>
        <a:lstStyle/>
        <a:p>
          <a:endParaRPr lang="zh-CN" altLang="en-US"/>
        </a:p>
      </dgm:t>
    </dgm:pt>
    <dgm:pt modelId="{FD28CAE8-E5D8-461B-8FEE-179D2E922B13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altLang="zh-CN" sz="1400" b="1" dirty="0">
              <a:solidFill>
                <a:schemeClr val="tx1"/>
              </a:solidFill>
              <a:latin typeface="Garamond" panose="02020404030301010803" pitchFamily="18" charset="0"/>
            </a:rPr>
            <a:t>Child</a:t>
          </a:r>
          <a:r>
            <a:rPr lang="en-US" altLang="zh-CN" sz="1400" b="1" dirty="0">
              <a:latin typeface="Garamond" panose="02020404030301010803" pitchFamily="18" charset="0"/>
            </a:rPr>
            <a:t> </a:t>
          </a:r>
          <a:endParaRPr lang="zh-CN" altLang="en-US" sz="1400" b="1" dirty="0">
            <a:latin typeface="Garamond" panose="02020404030301010803" pitchFamily="18" charset="0"/>
          </a:endParaRPr>
        </a:p>
      </dgm:t>
    </dgm:pt>
    <dgm:pt modelId="{3D1C1B67-A1CD-41A7-90CD-5270A88BD18B}" type="parTrans" cxnId="{4138B32F-948F-4EFB-9A7A-9D2CE19C8F17}">
      <dgm:prSet/>
      <dgm:spPr/>
      <dgm:t>
        <a:bodyPr/>
        <a:lstStyle/>
        <a:p>
          <a:endParaRPr lang="zh-CN" altLang="en-US"/>
        </a:p>
      </dgm:t>
    </dgm:pt>
    <dgm:pt modelId="{E7A82AFD-E320-4C91-AB95-8D329EE0F3F8}" type="sibTrans" cxnId="{4138B32F-948F-4EFB-9A7A-9D2CE19C8F17}">
      <dgm:prSet/>
      <dgm:spPr/>
      <dgm:t>
        <a:bodyPr/>
        <a:lstStyle/>
        <a:p>
          <a:endParaRPr lang="zh-CN" altLang="en-US"/>
        </a:p>
      </dgm:t>
    </dgm:pt>
    <dgm:pt modelId="{6DBC9818-6F47-46D3-BF51-9AFD28300D95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Groceries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Music lessons </a:t>
          </a:r>
        </a:p>
      </dgm:t>
    </dgm:pt>
    <dgm:pt modelId="{22592887-8E52-4666-9073-68E6D8F1D7B3}" type="sibTrans" cxnId="{9A4E778B-034C-4C7F-87BF-54466C49595F}">
      <dgm:prSet/>
      <dgm:spPr/>
      <dgm:t>
        <a:bodyPr/>
        <a:lstStyle/>
        <a:p>
          <a:endParaRPr lang="zh-CN" altLang="en-US"/>
        </a:p>
      </dgm:t>
    </dgm:pt>
    <dgm:pt modelId="{61B657D0-7247-45E3-A475-DD350E99DD67}" type="parTrans" cxnId="{9A4E778B-034C-4C7F-87BF-54466C49595F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72BA9DE9-DEF3-4B20-B68F-A2A1BEC2848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b="0" dirty="0" smtClean="0">
              <a:latin typeface="Garamond" panose="02020404030301010803" pitchFamily="18" charset="0"/>
            </a:rPr>
            <a:t>Work</a:t>
          </a:r>
          <a:endParaRPr lang="en-US" altLang="zh-CN" sz="1400" b="0" dirty="0">
            <a:latin typeface="Garamond" panose="02020404030301010803" pitchFamily="18" charset="0"/>
          </a:endParaRPr>
        </a:p>
      </dgm:t>
    </dgm:pt>
    <dgm:pt modelId="{B297AC56-E7B7-41BD-9E33-094611E1C90B}" type="sibTrans" cxnId="{DE6ADEDA-6E0C-49C7-B88B-7C9EEB0B9014}">
      <dgm:prSet/>
      <dgm:spPr/>
      <dgm:t>
        <a:bodyPr/>
        <a:lstStyle/>
        <a:p>
          <a:endParaRPr lang="zh-CN" altLang="en-US"/>
        </a:p>
      </dgm:t>
    </dgm:pt>
    <dgm:pt modelId="{890A2728-FAD4-485C-AB06-6019E9CF7C4E}" type="parTrans" cxnId="{DE6ADEDA-6E0C-49C7-B88B-7C9EEB0B9014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>
            <a:latin typeface="Garamond" panose="02020404030301010803" pitchFamily="18" charset="0"/>
          </a:endParaRPr>
        </a:p>
      </dgm:t>
    </dgm:pt>
    <dgm:pt modelId="{2977C274-C950-457E-8A68-424322F5F50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Daily</a:t>
          </a:r>
        </a:p>
        <a:p>
          <a:pPr algn="l"/>
          <a:r>
            <a:rPr lang="en-US" altLang="zh-CN" sz="1400" dirty="0">
              <a:latin typeface="Garamond" panose="02020404030301010803" pitchFamily="18" charset="0"/>
            </a:rPr>
            <a:t>School</a:t>
          </a:r>
          <a:endParaRPr lang="zh-CN" altLang="en-US" sz="1400" dirty="0">
            <a:latin typeface="Garamond" panose="02020404030301010803" pitchFamily="18" charset="0"/>
          </a:endParaRPr>
        </a:p>
      </dgm:t>
    </dgm:pt>
    <dgm:pt modelId="{436188BC-1521-4A9C-957E-64CF36B98DBE}" type="parTrans" cxnId="{D1385E35-32F1-49CC-ADEC-D5141D0146E5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48C3DF32-E723-4110-87A6-67D378B8F0AA}" type="sibTrans" cxnId="{D1385E35-32F1-49CC-ADEC-D5141D0146E5}">
      <dgm:prSet/>
      <dgm:spPr/>
      <dgm:t>
        <a:bodyPr/>
        <a:lstStyle/>
        <a:p>
          <a:endParaRPr lang="zh-CN" altLang="en-US"/>
        </a:p>
      </dgm:t>
    </dgm:pt>
    <dgm:pt modelId="{8B9BCB1E-758F-4939-AD5D-5822A53FA6C0}">
      <dgm:prSet phldrT="[Text]" custT="1"/>
      <dgm:spPr>
        <a:ln>
          <a:solidFill>
            <a:srgbClr val="FFC000"/>
          </a:solidFill>
        </a:ln>
      </dgm:spPr>
      <dgm:t>
        <a:bodyPr anchor="ctr"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Weekly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Music </a:t>
          </a:r>
          <a:r>
            <a:rPr lang="en-US" altLang="zh-CN" sz="1400" b="0" dirty="0" smtClean="0">
              <a:latin typeface="Garamond" panose="02020404030301010803" pitchFamily="18" charset="0"/>
            </a:rPr>
            <a:t>lessons</a:t>
          </a:r>
          <a:endParaRPr lang="en-US" altLang="zh-CN" sz="1400" b="0" dirty="0">
            <a:latin typeface="Garamond" panose="02020404030301010803" pitchFamily="18" charset="0"/>
          </a:endParaRPr>
        </a:p>
      </dgm:t>
    </dgm:pt>
    <dgm:pt modelId="{C45A9ECF-E5EF-4107-8C95-D70832C987DA}" type="parTrans" cxnId="{0E7E6C51-153A-4D69-92C9-197678C36B0E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464117BA-95FB-4E0F-9FBE-023E360DD4CF}" type="sibTrans" cxnId="{0E7E6C51-153A-4D69-92C9-197678C36B0E}">
      <dgm:prSet/>
      <dgm:spPr/>
      <dgm:t>
        <a:bodyPr/>
        <a:lstStyle/>
        <a:p>
          <a:endParaRPr lang="zh-CN" altLang="en-US"/>
        </a:p>
      </dgm:t>
    </dgm:pt>
    <dgm:pt modelId="{BD0B88FC-8DA3-480E-8EA1-472440EF60A7}">
      <dgm:prSet phldrT="[Text]" custT="1"/>
      <dgm:spPr>
        <a:ln>
          <a:solidFill>
            <a:srgbClr val="FFC000">
              <a:alpha val="76667"/>
            </a:srgbClr>
          </a:solidFill>
        </a:ln>
      </dgm:spPr>
      <dgm:t>
        <a:bodyPr/>
        <a:lstStyle/>
        <a:p>
          <a:pPr algn="l"/>
          <a:r>
            <a:rPr lang="en-US" altLang="zh-CN" sz="1400" b="1" dirty="0">
              <a:latin typeface="Garamond" panose="02020404030301010803" pitchFamily="18" charset="0"/>
            </a:rPr>
            <a:t>Optional</a:t>
          </a:r>
        </a:p>
        <a:p>
          <a:pPr algn="l"/>
          <a:r>
            <a:rPr lang="en-US" altLang="zh-CN" sz="1400" b="0" dirty="0">
              <a:latin typeface="Garamond" panose="02020404030301010803" pitchFamily="18" charset="0"/>
            </a:rPr>
            <a:t>Shopping</a:t>
          </a:r>
          <a:endParaRPr lang="zh-CN" altLang="en-US" sz="1400" dirty="0">
            <a:latin typeface="Garamond" panose="02020404030301010803" pitchFamily="18" charset="0"/>
          </a:endParaRPr>
        </a:p>
      </dgm:t>
    </dgm:pt>
    <dgm:pt modelId="{954A5DF4-16EB-4C05-8AB5-DFB61B010283}" type="parTrans" cxnId="{D5B21A42-B56E-4960-AAD6-E840DA0BE79E}">
      <dgm:prSet/>
      <dgm:spPr>
        <a:ln>
          <a:solidFill>
            <a:srgbClr val="FFC000"/>
          </a:solidFill>
        </a:ln>
      </dgm:spPr>
      <dgm:t>
        <a:bodyPr/>
        <a:lstStyle/>
        <a:p>
          <a:endParaRPr lang="zh-CN" altLang="en-US" sz="1400"/>
        </a:p>
      </dgm:t>
    </dgm:pt>
    <dgm:pt modelId="{B2A2AAD3-DD1C-4EDE-87E6-408E8CA89BFC}" type="sibTrans" cxnId="{D5B21A42-B56E-4960-AAD6-E840DA0BE79E}">
      <dgm:prSet/>
      <dgm:spPr/>
      <dgm:t>
        <a:bodyPr/>
        <a:lstStyle/>
        <a:p>
          <a:endParaRPr lang="zh-CN" altLang="en-US"/>
        </a:p>
      </dgm:t>
    </dgm:pt>
    <dgm:pt modelId="{3C8247D2-8326-2240-AC9E-08F4DA1403D5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Senior </a:t>
          </a:r>
          <a:endParaRPr lang="en-US" sz="1400" b="1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3417CF04-3855-A243-B65C-400404E3A05A}" type="parTrans" cxnId="{78CB8248-1C46-F444-A6B1-7E04B9A2F6C1}">
      <dgm:prSet/>
      <dgm:spPr/>
      <dgm:t>
        <a:bodyPr/>
        <a:lstStyle/>
        <a:p>
          <a:endParaRPr lang="en-US"/>
        </a:p>
      </dgm:t>
    </dgm:pt>
    <dgm:pt modelId="{8C95345F-28AA-F446-A2AA-ACE1F0155ACD}" type="sibTrans" cxnId="{78CB8248-1C46-F444-A6B1-7E04B9A2F6C1}">
      <dgm:prSet/>
      <dgm:spPr/>
      <dgm:t>
        <a:bodyPr/>
        <a:lstStyle/>
        <a:p>
          <a:endParaRPr lang="en-US"/>
        </a:p>
      </dgm:t>
    </dgm:pt>
    <dgm:pt modelId="{E8E9CFA8-4D71-974C-9AD6-00B73848B671}">
      <dgm:prSet custT="1"/>
      <dgm:spPr>
        <a:ln>
          <a:solidFill>
            <a:srgbClr val="FFC000">
              <a:alpha val="50000"/>
            </a:srgbClr>
          </a:solidFill>
        </a:ln>
      </dgm:spPr>
      <dgm:t>
        <a:bodyPr/>
        <a:lstStyle/>
        <a:p>
          <a:r>
            <a:rPr lang="en-US" altLang="zh-CN" sz="1400" b="1" dirty="0" smtClean="0">
              <a:latin typeface="Garamond" panose="02020404030301010803" pitchFamily="18" charset="0"/>
            </a:rPr>
            <a:t>Daily</a:t>
          </a:r>
          <a:endParaRPr lang="en-US" sz="1400" dirty="0" smtClean="0">
            <a:latin typeface="Garamond" charset="0"/>
            <a:ea typeface="Garamond" charset="0"/>
            <a:cs typeface="Garamond" charset="0"/>
          </a:endParaRPr>
        </a:p>
        <a:p>
          <a:r>
            <a:rPr lang="en-US" sz="1400" dirty="0" smtClean="0">
              <a:latin typeface="Garamond" charset="0"/>
              <a:ea typeface="Garamond" charset="0"/>
              <a:cs typeface="Garamond" charset="0"/>
            </a:rPr>
            <a:t>Recreation</a:t>
          </a:r>
          <a:endParaRPr lang="en-US" sz="1400" dirty="0">
            <a:latin typeface="Garamond" charset="0"/>
            <a:ea typeface="Garamond" charset="0"/>
            <a:cs typeface="Garamond" charset="0"/>
          </a:endParaRPr>
        </a:p>
      </dgm:t>
    </dgm:pt>
    <dgm:pt modelId="{6184EF64-105D-2041-AB56-B4EB1882A150}" type="parTrans" cxnId="{77E44A7A-8027-5B43-8C6D-FDA07AD09C3F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96F86834-5473-DF45-888E-6D79B6F0D34B}" type="sibTrans" cxnId="{77E44A7A-8027-5B43-8C6D-FDA07AD09C3F}">
      <dgm:prSet/>
      <dgm:spPr/>
      <dgm:t>
        <a:bodyPr/>
        <a:lstStyle/>
        <a:p>
          <a:endParaRPr lang="en-US"/>
        </a:p>
      </dgm:t>
    </dgm:pt>
    <dgm:pt modelId="{B4F1EFD3-3127-4B2F-B0DA-791880EAB1CA}" type="pres">
      <dgm:prSet presAssocID="{22BA3F8A-863E-4631-9635-CF3EB8E4AE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629380-43CC-4EC9-911D-61E529843DDD}" type="pres">
      <dgm:prSet presAssocID="{54B73611-70AC-47F1-854E-27B2BB9CA0B9}" presName="root" presStyleCnt="0"/>
      <dgm:spPr/>
    </dgm:pt>
    <dgm:pt modelId="{C164C08C-92E9-4323-97EA-6816A5C8E04C}" type="pres">
      <dgm:prSet presAssocID="{54B73611-70AC-47F1-854E-27B2BB9CA0B9}" presName="rootComposite" presStyleCnt="0"/>
      <dgm:spPr/>
    </dgm:pt>
    <dgm:pt modelId="{86B2B968-A2F9-4AB1-9C2D-F03635E2B276}" type="pres">
      <dgm:prSet presAssocID="{54B73611-70AC-47F1-854E-27B2BB9CA0B9}" presName="rootText" presStyleLbl="node1" presStyleIdx="0" presStyleCnt="4" custScaleX="121383"/>
      <dgm:spPr/>
      <dgm:t>
        <a:bodyPr/>
        <a:lstStyle/>
        <a:p>
          <a:endParaRPr lang="en-US"/>
        </a:p>
      </dgm:t>
    </dgm:pt>
    <dgm:pt modelId="{45327A24-1AEC-4200-B300-6497D72898EB}" type="pres">
      <dgm:prSet presAssocID="{54B73611-70AC-47F1-854E-27B2BB9CA0B9}" presName="rootConnector" presStyleLbl="node1" presStyleIdx="0" presStyleCnt="4"/>
      <dgm:spPr/>
      <dgm:t>
        <a:bodyPr/>
        <a:lstStyle/>
        <a:p>
          <a:endParaRPr lang="en-US"/>
        </a:p>
      </dgm:t>
    </dgm:pt>
    <dgm:pt modelId="{446B260F-A23C-49F7-90E6-8EA154E48FB5}" type="pres">
      <dgm:prSet presAssocID="{54B73611-70AC-47F1-854E-27B2BB9CA0B9}" presName="childShape" presStyleCnt="0"/>
      <dgm:spPr/>
    </dgm:pt>
    <dgm:pt modelId="{9B4A40C7-3CEF-46DD-B0EA-60DC5C436A90}" type="pres">
      <dgm:prSet presAssocID="{2932F755-301A-4332-BAE3-DF3C01DC29D1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CCF1398-6F9E-4D33-B79E-5CE8C5D3125C}" type="pres">
      <dgm:prSet presAssocID="{C8BC1F30-B562-41BB-8CFE-A296CE049922}" presName="childText" presStyleLbl="bgAcc1" presStyleIdx="0" presStyleCnt="8" custScaleY="197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80E-438A-40CD-B509-99C915FAC429}" type="pres">
      <dgm:prSet presAssocID="{CCEB9288-4693-4B2B-8078-4BC9FFEFB7F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6FD1180-5A12-478D-A3CB-27E8A521114B}" type="pres">
      <dgm:prSet presAssocID="{FA05E105-FFE1-430F-98EF-BF50B80A7CDF}" presName="childText" presStyleLbl="bgAcc1" presStyleIdx="1" presStyleCnt="8" custScaleX="137933" custScaleY="29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D5951-25CA-4A04-80D7-C28A8B3B9B79}" type="pres">
      <dgm:prSet presAssocID="{954A5DF4-16EB-4C05-8AB5-DFB61B010283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2D44D84-1D53-4D36-8C5A-3E3F9BBA0C78}" type="pres">
      <dgm:prSet presAssocID="{BD0B88FC-8DA3-480E-8EA1-472440EF60A7}" presName="childText" presStyleLbl="bgAcc1" presStyleIdx="2" presStyleCnt="8" custScaleX="145029" custScaleY="204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58413-79F1-4E5D-8B36-B4D8A862AA28}" type="pres">
      <dgm:prSet presAssocID="{11925663-7F72-49DD-96CF-8CF98AF4E3E6}" presName="root" presStyleCnt="0"/>
      <dgm:spPr/>
    </dgm:pt>
    <dgm:pt modelId="{DDCB26B7-0B2F-4AE8-980E-E15648227925}" type="pres">
      <dgm:prSet presAssocID="{11925663-7F72-49DD-96CF-8CF98AF4E3E6}" presName="rootComposite" presStyleCnt="0"/>
      <dgm:spPr/>
    </dgm:pt>
    <dgm:pt modelId="{B27031BA-C0B5-4D0E-BE0B-78BA7844F8C3}" type="pres">
      <dgm:prSet presAssocID="{11925663-7F72-49DD-96CF-8CF98AF4E3E6}" presName="rootText" presStyleLbl="node1" presStyleIdx="1" presStyleCnt="4" custScaleX="124960"/>
      <dgm:spPr/>
      <dgm:t>
        <a:bodyPr/>
        <a:lstStyle/>
        <a:p>
          <a:endParaRPr lang="en-US"/>
        </a:p>
      </dgm:t>
    </dgm:pt>
    <dgm:pt modelId="{83DB6844-76AB-4B89-AC5E-3A0DD5B0D3F4}" type="pres">
      <dgm:prSet presAssocID="{11925663-7F72-49DD-96CF-8CF98AF4E3E6}" presName="rootConnector" presStyleLbl="node1" presStyleIdx="1" presStyleCnt="4"/>
      <dgm:spPr/>
      <dgm:t>
        <a:bodyPr/>
        <a:lstStyle/>
        <a:p>
          <a:endParaRPr lang="en-US"/>
        </a:p>
      </dgm:t>
    </dgm:pt>
    <dgm:pt modelId="{EB4D1ED2-7CDF-4D39-BEBE-F057F6A07C3B}" type="pres">
      <dgm:prSet presAssocID="{11925663-7F72-49DD-96CF-8CF98AF4E3E6}" presName="childShape" presStyleCnt="0"/>
      <dgm:spPr/>
    </dgm:pt>
    <dgm:pt modelId="{454193C0-4246-4075-A6A4-684E5F573634}" type="pres">
      <dgm:prSet presAssocID="{890A2728-FAD4-485C-AB06-6019E9CF7C4E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75EEF12-6D9C-40D9-9692-A365C5DAC00F}" type="pres">
      <dgm:prSet presAssocID="{72BA9DE9-DEF3-4B20-B68F-A2A1BEC28480}" presName="childText" presStyleLbl="bgAcc1" presStyleIdx="3" presStyleCnt="8" custScaleY="17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D116-B24E-4E1E-BA9E-FD5D2A2BF63E}" type="pres">
      <dgm:prSet presAssocID="{61B657D0-7247-45E3-A475-DD350E99DD6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3CC816E8-6E09-4469-9A95-6EF9EA438308}" type="pres">
      <dgm:prSet presAssocID="{6DBC9818-6F47-46D3-BF51-9AFD28300D95}" presName="childText" presStyleLbl="bgAcc1" presStyleIdx="4" presStyleCnt="8" custScaleX="135507" custScaleY="327151" custLinFactNeighborY="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8261A-43C0-4DB1-B96F-0D23199412C0}" type="pres">
      <dgm:prSet presAssocID="{FD28CAE8-E5D8-461B-8FEE-179D2E922B13}" presName="root" presStyleCnt="0"/>
      <dgm:spPr/>
    </dgm:pt>
    <dgm:pt modelId="{82F50482-9235-42C1-ADB1-7AEAC5E54575}" type="pres">
      <dgm:prSet presAssocID="{FD28CAE8-E5D8-461B-8FEE-179D2E922B13}" presName="rootComposite" presStyleCnt="0"/>
      <dgm:spPr/>
    </dgm:pt>
    <dgm:pt modelId="{A3E4F867-8F41-47D6-B870-88FB4C312433}" type="pres">
      <dgm:prSet presAssocID="{FD28CAE8-E5D8-461B-8FEE-179D2E922B13}" presName="rootText" presStyleLbl="node1" presStyleIdx="2" presStyleCnt="4" custScaleY="75472" custLinFactNeighborX="-12260"/>
      <dgm:spPr/>
      <dgm:t>
        <a:bodyPr/>
        <a:lstStyle/>
        <a:p>
          <a:endParaRPr lang="en-US"/>
        </a:p>
      </dgm:t>
    </dgm:pt>
    <dgm:pt modelId="{2EA5A8C8-37FB-46ED-89EA-7ADA9E0B8636}" type="pres">
      <dgm:prSet presAssocID="{FD28CAE8-E5D8-461B-8FEE-179D2E922B13}" presName="rootConnector" presStyleLbl="node1" presStyleIdx="2" presStyleCnt="4"/>
      <dgm:spPr/>
      <dgm:t>
        <a:bodyPr/>
        <a:lstStyle/>
        <a:p>
          <a:endParaRPr lang="en-US"/>
        </a:p>
      </dgm:t>
    </dgm:pt>
    <dgm:pt modelId="{044B1290-1E68-48E7-8204-101647036E6F}" type="pres">
      <dgm:prSet presAssocID="{FD28CAE8-E5D8-461B-8FEE-179D2E922B13}" presName="childShape" presStyleCnt="0"/>
      <dgm:spPr/>
    </dgm:pt>
    <dgm:pt modelId="{2D3B0113-44EA-4FFE-BD31-0B2FA84BF566}" type="pres">
      <dgm:prSet presAssocID="{436188BC-1521-4A9C-957E-64CF36B98DBE}" presName="Name13" presStyleLbl="parChTrans1D2" presStyleIdx="5" presStyleCnt="8"/>
      <dgm:spPr/>
      <dgm:t>
        <a:bodyPr/>
        <a:lstStyle/>
        <a:p>
          <a:endParaRPr lang="en-US"/>
        </a:p>
      </dgm:t>
    </dgm:pt>
    <dgm:pt modelId="{6DEFE420-B65F-499A-B174-4784B02F3A1C}" type="pres">
      <dgm:prSet presAssocID="{2977C274-C950-457E-8A68-424322F5F500}" presName="childText" presStyleLbl="bgAcc1" presStyleIdx="5" presStyleCnt="8" custScaleY="139760" custLinFactNeighborX="-15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D3590-F665-490D-B06D-AA7ED566F9E8}" type="pres">
      <dgm:prSet presAssocID="{C45A9ECF-E5EF-4107-8C95-D70832C987DA}" presName="Name13" presStyleLbl="parChTrans1D2" presStyleIdx="6" presStyleCnt="8"/>
      <dgm:spPr/>
      <dgm:t>
        <a:bodyPr/>
        <a:lstStyle/>
        <a:p>
          <a:endParaRPr lang="en-US"/>
        </a:p>
      </dgm:t>
    </dgm:pt>
    <dgm:pt modelId="{17247BD3-C583-48F2-B294-E944320ABE34}" type="pres">
      <dgm:prSet presAssocID="{8B9BCB1E-758F-4939-AD5D-5822A53FA6C0}" presName="childText" presStyleLbl="bgAcc1" presStyleIdx="6" presStyleCnt="8" custScaleX="130896" custScaleY="289327" custLinFactNeighborX="-15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0AB6-E17B-3748-872E-884EFD207C4B}" type="pres">
      <dgm:prSet presAssocID="{3C8247D2-8326-2240-AC9E-08F4DA1403D5}" presName="root" presStyleCnt="0"/>
      <dgm:spPr/>
    </dgm:pt>
    <dgm:pt modelId="{0AA519FE-9254-D64C-AA30-F76C4B8EDCB4}" type="pres">
      <dgm:prSet presAssocID="{3C8247D2-8326-2240-AC9E-08F4DA1403D5}" presName="rootComposite" presStyleCnt="0"/>
      <dgm:spPr/>
    </dgm:pt>
    <dgm:pt modelId="{C91DA42F-3F52-4348-9CBC-A67A742D8D18}" type="pres">
      <dgm:prSet presAssocID="{3C8247D2-8326-2240-AC9E-08F4DA1403D5}" presName="rootText" presStyleLbl="node1" presStyleIdx="3" presStyleCnt="4" custLinFactNeighborX="-36237" custLinFactNeighborY="5067"/>
      <dgm:spPr/>
      <dgm:t>
        <a:bodyPr/>
        <a:lstStyle/>
        <a:p>
          <a:endParaRPr lang="en-US"/>
        </a:p>
      </dgm:t>
    </dgm:pt>
    <dgm:pt modelId="{BA42BEFE-2609-5747-97A4-B00A56E4B6A0}" type="pres">
      <dgm:prSet presAssocID="{3C8247D2-8326-2240-AC9E-08F4DA1403D5}" presName="rootConnector" presStyleLbl="node1" presStyleIdx="3" presStyleCnt="4"/>
      <dgm:spPr/>
      <dgm:t>
        <a:bodyPr/>
        <a:lstStyle/>
        <a:p>
          <a:endParaRPr lang="en-US"/>
        </a:p>
      </dgm:t>
    </dgm:pt>
    <dgm:pt modelId="{0187E2C9-9C62-A643-A6BC-F87579B57E4C}" type="pres">
      <dgm:prSet presAssocID="{3C8247D2-8326-2240-AC9E-08F4DA1403D5}" presName="childShape" presStyleCnt="0"/>
      <dgm:spPr/>
    </dgm:pt>
    <dgm:pt modelId="{16E7D9F6-ADAD-BD44-8940-838A62CECE5D}" type="pres">
      <dgm:prSet presAssocID="{6184EF64-105D-2041-AB56-B4EB1882A15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58B127C0-92CE-304B-A6E6-C11853128017}" type="pres">
      <dgm:prSet presAssocID="{E8E9CFA8-4D71-974C-9AD6-00B73848B671}" presName="childText" presStyleLbl="bgAcc1" presStyleIdx="7" presStyleCnt="8" custScaleX="147012" custScaleY="215225" custLinFactNeighborX="-15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52DC6-5224-2448-8988-1C9CB6AB6F39}" type="presOf" srcId="{54B73611-70AC-47F1-854E-27B2BB9CA0B9}" destId="{45327A24-1AEC-4200-B300-6497D72898EB}" srcOrd="1" destOrd="0" presId="urn:microsoft.com/office/officeart/2005/8/layout/hierarchy3"/>
    <dgm:cxn modelId="{D37AE0DC-A39E-B84C-8CAC-6DC5941151B2}" type="presOf" srcId="{3C8247D2-8326-2240-AC9E-08F4DA1403D5}" destId="{C91DA42F-3F52-4348-9CBC-A67A742D8D18}" srcOrd="0" destOrd="0" presId="urn:microsoft.com/office/officeart/2005/8/layout/hierarchy3"/>
    <dgm:cxn modelId="{0E7E6C51-153A-4D69-92C9-197678C36B0E}" srcId="{FD28CAE8-E5D8-461B-8FEE-179D2E922B13}" destId="{8B9BCB1E-758F-4939-AD5D-5822A53FA6C0}" srcOrd="1" destOrd="0" parTransId="{C45A9ECF-E5EF-4107-8C95-D70832C987DA}" sibTransId="{464117BA-95FB-4E0F-9FBE-023E360DD4CF}"/>
    <dgm:cxn modelId="{B81F0ED2-EEE2-4C3C-AF30-05C9CBE2CF7D}" srcId="{54B73611-70AC-47F1-854E-27B2BB9CA0B9}" destId="{FA05E105-FFE1-430F-98EF-BF50B80A7CDF}" srcOrd="1" destOrd="0" parTransId="{CCEB9288-4693-4B2B-8078-4BC9FFEFB7FD}" sibTransId="{67956705-6BF0-4A96-BAD4-EA9CE8421019}"/>
    <dgm:cxn modelId="{4E1D160C-74B6-FA45-BF5B-F10ABCC81B62}" type="presOf" srcId="{11925663-7F72-49DD-96CF-8CF98AF4E3E6}" destId="{B27031BA-C0B5-4D0E-BE0B-78BA7844F8C3}" srcOrd="0" destOrd="0" presId="urn:microsoft.com/office/officeart/2005/8/layout/hierarchy3"/>
    <dgm:cxn modelId="{4494EDB8-5EAE-480B-BF42-384247F18671}" srcId="{22BA3F8A-863E-4631-9635-CF3EB8E4AEC4}" destId="{11925663-7F72-49DD-96CF-8CF98AF4E3E6}" srcOrd="1" destOrd="0" parTransId="{3EAEEC0B-D008-474F-A410-5A754EE632FD}" sibTransId="{4B8C6F2F-07D1-4C75-AA93-B34C798D584D}"/>
    <dgm:cxn modelId="{1780DB68-8254-234F-986E-52AA77229FE8}" type="presOf" srcId="{C45A9ECF-E5EF-4107-8C95-D70832C987DA}" destId="{49FD3590-F665-490D-B06D-AA7ED566F9E8}" srcOrd="0" destOrd="0" presId="urn:microsoft.com/office/officeart/2005/8/layout/hierarchy3"/>
    <dgm:cxn modelId="{A606E409-C621-894C-99FA-6B87FF830296}" type="presOf" srcId="{3C8247D2-8326-2240-AC9E-08F4DA1403D5}" destId="{BA42BEFE-2609-5747-97A4-B00A56E4B6A0}" srcOrd="1" destOrd="0" presId="urn:microsoft.com/office/officeart/2005/8/layout/hierarchy3"/>
    <dgm:cxn modelId="{B8561DDC-CFAF-E746-A3AF-8B88376DF067}" type="presOf" srcId="{436188BC-1521-4A9C-957E-64CF36B98DBE}" destId="{2D3B0113-44EA-4FFE-BD31-0B2FA84BF566}" srcOrd="0" destOrd="0" presId="urn:microsoft.com/office/officeart/2005/8/layout/hierarchy3"/>
    <dgm:cxn modelId="{88AE21E6-1E33-2D46-A6A3-092BC14D0B73}" type="presOf" srcId="{E8E9CFA8-4D71-974C-9AD6-00B73848B671}" destId="{58B127C0-92CE-304B-A6E6-C11853128017}" srcOrd="0" destOrd="0" presId="urn:microsoft.com/office/officeart/2005/8/layout/hierarchy3"/>
    <dgm:cxn modelId="{E69316D2-0ACD-B741-9FA7-57F470DE955A}" type="presOf" srcId="{22BA3F8A-863E-4631-9635-CF3EB8E4AEC4}" destId="{B4F1EFD3-3127-4B2F-B0DA-791880EAB1CA}" srcOrd="0" destOrd="0" presId="urn:microsoft.com/office/officeart/2005/8/layout/hierarchy3"/>
    <dgm:cxn modelId="{75CE58A1-32E7-F94E-9152-9AF77DC6ABFD}" type="presOf" srcId="{FD28CAE8-E5D8-461B-8FEE-179D2E922B13}" destId="{2EA5A8C8-37FB-46ED-89EA-7ADA9E0B8636}" srcOrd="1" destOrd="0" presId="urn:microsoft.com/office/officeart/2005/8/layout/hierarchy3"/>
    <dgm:cxn modelId="{D825E664-0456-5247-89B8-52C2C955E442}" type="presOf" srcId="{54B73611-70AC-47F1-854E-27B2BB9CA0B9}" destId="{86B2B968-A2F9-4AB1-9C2D-F03635E2B276}" srcOrd="0" destOrd="0" presId="urn:microsoft.com/office/officeart/2005/8/layout/hierarchy3"/>
    <dgm:cxn modelId="{E7269D8C-C9C1-4F45-AB34-232276FE2ED3}" type="presOf" srcId="{FA05E105-FFE1-430F-98EF-BF50B80A7CDF}" destId="{06FD1180-5A12-478D-A3CB-27E8A521114B}" srcOrd="0" destOrd="0" presId="urn:microsoft.com/office/officeart/2005/8/layout/hierarchy3"/>
    <dgm:cxn modelId="{77E44A7A-8027-5B43-8C6D-FDA07AD09C3F}" srcId="{3C8247D2-8326-2240-AC9E-08F4DA1403D5}" destId="{E8E9CFA8-4D71-974C-9AD6-00B73848B671}" srcOrd="0" destOrd="0" parTransId="{6184EF64-105D-2041-AB56-B4EB1882A150}" sibTransId="{96F86834-5473-DF45-888E-6D79B6F0D34B}"/>
    <dgm:cxn modelId="{35F3EA05-D68F-5A49-AFEB-6AB3D9ABED8D}" type="presOf" srcId="{C8BC1F30-B562-41BB-8CFE-A296CE049922}" destId="{5CCF1398-6F9E-4D33-B79E-5CE8C5D3125C}" srcOrd="0" destOrd="0" presId="urn:microsoft.com/office/officeart/2005/8/layout/hierarchy3"/>
    <dgm:cxn modelId="{D30C97C2-E1A3-7440-BE75-974A961C874B}" type="presOf" srcId="{CCEB9288-4693-4B2B-8078-4BC9FFEFB7FD}" destId="{562ED80E-438A-40CD-B509-99C915FAC429}" srcOrd="0" destOrd="0" presId="urn:microsoft.com/office/officeart/2005/8/layout/hierarchy3"/>
    <dgm:cxn modelId="{1F4216C6-3949-F045-AD65-C832CA174B38}" type="presOf" srcId="{FD28CAE8-E5D8-461B-8FEE-179D2E922B13}" destId="{A3E4F867-8F41-47D6-B870-88FB4C312433}" srcOrd="0" destOrd="0" presId="urn:microsoft.com/office/officeart/2005/8/layout/hierarchy3"/>
    <dgm:cxn modelId="{DE6ADEDA-6E0C-49C7-B88B-7C9EEB0B9014}" srcId="{11925663-7F72-49DD-96CF-8CF98AF4E3E6}" destId="{72BA9DE9-DEF3-4B20-B68F-A2A1BEC28480}" srcOrd="0" destOrd="0" parTransId="{890A2728-FAD4-485C-AB06-6019E9CF7C4E}" sibTransId="{B297AC56-E7B7-41BD-9E33-094611E1C90B}"/>
    <dgm:cxn modelId="{099658D8-AB12-4560-BD76-FE6722168C3D}" srcId="{22BA3F8A-863E-4631-9635-CF3EB8E4AEC4}" destId="{54B73611-70AC-47F1-854E-27B2BB9CA0B9}" srcOrd="0" destOrd="0" parTransId="{DFFA495C-46B2-420E-A552-29D652DFA986}" sibTransId="{CAB43024-7C2F-4029-A433-3B573296F2B7}"/>
    <dgm:cxn modelId="{B657989F-70DD-9349-8520-2441F2421A3A}" type="presOf" srcId="{890A2728-FAD4-485C-AB06-6019E9CF7C4E}" destId="{454193C0-4246-4075-A6A4-684E5F573634}" srcOrd="0" destOrd="0" presId="urn:microsoft.com/office/officeart/2005/8/layout/hierarchy3"/>
    <dgm:cxn modelId="{D1385E35-32F1-49CC-ADEC-D5141D0146E5}" srcId="{FD28CAE8-E5D8-461B-8FEE-179D2E922B13}" destId="{2977C274-C950-457E-8A68-424322F5F500}" srcOrd="0" destOrd="0" parTransId="{436188BC-1521-4A9C-957E-64CF36B98DBE}" sibTransId="{48C3DF32-E723-4110-87A6-67D378B8F0AA}"/>
    <dgm:cxn modelId="{D401785C-2B8F-0045-B0F8-001161878DC9}" type="presOf" srcId="{BD0B88FC-8DA3-480E-8EA1-472440EF60A7}" destId="{E2D44D84-1D53-4D36-8C5A-3E3F9BBA0C78}" srcOrd="0" destOrd="0" presId="urn:microsoft.com/office/officeart/2005/8/layout/hierarchy3"/>
    <dgm:cxn modelId="{9A4E778B-034C-4C7F-87BF-54466C49595F}" srcId="{11925663-7F72-49DD-96CF-8CF98AF4E3E6}" destId="{6DBC9818-6F47-46D3-BF51-9AFD28300D95}" srcOrd="1" destOrd="0" parTransId="{61B657D0-7247-45E3-A475-DD350E99DD67}" sibTransId="{22592887-8E52-4666-9073-68E6D8F1D7B3}"/>
    <dgm:cxn modelId="{78CB8248-1C46-F444-A6B1-7E04B9A2F6C1}" srcId="{22BA3F8A-863E-4631-9635-CF3EB8E4AEC4}" destId="{3C8247D2-8326-2240-AC9E-08F4DA1403D5}" srcOrd="3" destOrd="0" parTransId="{3417CF04-3855-A243-B65C-400404E3A05A}" sibTransId="{8C95345F-28AA-F446-A2AA-ACE1F0155ACD}"/>
    <dgm:cxn modelId="{C6CDE988-7E87-DC44-B28E-DC8C81EF4854}" type="presOf" srcId="{2977C274-C950-457E-8A68-424322F5F500}" destId="{6DEFE420-B65F-499A-B174-4784B02F3A1C}" srcOrd="0" destOrd="0" presId="urn:microsoft.com/office/officeart/2005/8/layout/hierarchy3"/>
    <dgm:cxn modelId="{B837AE51-0C2C-C94B-A60A-C46C92370B60}" type="presOf" srcId="{2932F755-301A-4332-BAE3-DF3C01DC29D1}" destId="{9B4A40C7-3CEF-46DD-B0EA-60DC5C436A90}" srcOrd="0" destOrd="0" presId="urn:microsoft.com/office/officeart/2005/8/layout/hierarchy3"/>
    <dgm:cxn modelId="{A6556A55-CB92-4D46-BE4E-9AA93CFE2E90}" type="presOf" srcId="{72BA9DE9-DEF3-4B20-B68F-A2A1BEC28480}" destId="{875EEF12-6D9C-40D9-9692-A365C5DAC00F}" srcOrd="0" destOrd="0" presId="urn:microsoft.com/office/officeart/2005/8/layout/hierarchy3"/>
    <dgm:cxn modelId="{E5BBEDAE-E547-2A4E-AA7F-C3F0A054DDCC}" type="presOf" srcId="{954A5DF4-16EB-4C05-8AB5-DFB61B010283}" destId="{454D5951-25CA-4A04-80D7-C28A8B3B9B79}" srcOrd="0" destOrd="0" presId="urn:microsoft.com/office/officeart/2005/8/layout/hierarchy3"/>
    <dgm:cxn modelId="{8AFC44EF-8888-8945-947D-95E2697E216A}" type="presOf" srcId="{11925663-7F72-49DD-96CF-8CF98AF4E3E6}" destId="{83DB6844-76AB-4B89-AC5E-3A0DD5B0D3F4}" srcOrd="1" destOrd="0" presId="urn:microsoft.com/office/officeart/2005/8/layout/hierarchy3"/>
    <dgm:cxn modelId="{C7DABF10-867C-4C94-A64B-63084FDC0E79}" srcId="{54B73611-70AC-47F1-854E-27B2BB9CA0B9}" destId="{C8BC1F30-B562-41BB-8CFE-A296CE049922}" srcOrd="0" destOrd="0" parTransId="{2932F755-301A-4332-BAE3-DF3C01DC29D1}" sibTransId="{3C34AB99-65DA-4FA5-8E4A-DC98DF743E12}"/>
    <dgm:cxn modelId="{2322D865-1F28-8143-A86C-AEDB35914B40}" type="presOf" srcId="{6184EF64-105D-2041-AB56-B4EB1882A150}" destId="{16E7D9F6-ADAD-BD44-8940-838A62CECE5D}" srcOrd="0" destOrd="0" presId="urn:microsoft.com/office/officeart/2005/8/layout/hierarchy3"/>
    <dgm:cxn modelId="{8751ADFB-6E46-7547-9375-B6658B9D2921}" type="presOf" srcId="{6DBC9818-6F47-46D3-BF51-9AFD28300D95}" destId="{3CC816E8-6E09-4469-9A95-6EF9EA438308}" srcOrd="0" destOrd="0" presId="urn:microsoft.com/office/officeart/2005/8/layout/hierarchy3"/>
    <dgm:cxn modelId="{4138B32F-948F-4EFB-9A7A-9D2CE19C8F17}" srcId="{22BA3F8A-863E-4631-9635-CF3EB8E4AEC4}" destId="{FD28CAE8-E5D8-461B-8FEE-179D2E922B13}" srcOrd="2" destOrd="0" parTransId="{3D1C1B67-A1CD-41A7-90CD-5270A88BD18B}" sibTransId="{E7A82AFD-E320-4C91-AB95-8D329EE0F3F8}"/>
    <dgm:cxn modelId="{1DE91C3E-5F1E-FB44-8FA2-BAB877C990E6}" type="presOf" srcId="{61B657D0-7247-45E3-A475-DD350E99DD67}" destId="{2420D116-B24E-4E1E-BA9E-FD5D2A2BF63E}" srcOrd="0" destOrd="0" presId="urn:microsoft.com/office/officeart/2005/8/layout/hierarchy3"/>
    <dgm:cxn modelId="{D6BFBF21-51C6-3A44-9FF7-BBC938A0CA68}" type="presOf" srcId="{8B9BCB1E-758F-4939-AD5D-5822A53FA6C0}" destId="{17247BD3-C583-48F2-B294-E944320ABE34}" srcOrd="0" destOrd="0" presId="urn:microsoft.com/office/officeart/2005/8/layout/hierarchy3"/>
    <dgm:cxn modelId="{D5B21A42-B56E-4960-AAD6-E840DA0BE79E}" srcId="{54B73611-70AC-47F1-854E-27B2BB9CA0B9}" destId="{BD0B88FC-8DA3-480E-8EA1-472440EF60A7}" srcOrd="2" destOrd="0" parTransId="{954A5DF4-16EB-4C05-8AB5-DFB61B010283}" sibTransId="{B2A2AAD3-DD1C-4EDE-87E6-408E8CA89BFC}"/>
    <dgm:cxn modelId="{C4041FC4-A906-DB45-A21D-4BE1D3336B46}" type="presParOf" srcId="{B4F1EFD3-3127-4B2F-B0DA-791880EAB1CA}" destId="{09629380-43CC-4EC9-911D-61E529843DDD}" srcOrd="0" destOrd="0" presId="urn:microsoft.com/office/officeart/2005/8/layout/hierarchy3"/>
    <dgm:cxn modelId="{0A2F7973-736E-D34D-84E1-422FC25C0A5F}" type="presParOf" srcId="{09629380-43CC-4EC9-911D-61E529843DDD}" destId="{C164C08C-92E9-4323-97EA-6816A5C8E04C}" srcOrd="0" destOrd="0" presId="urn:microsoft.com/office/officeart/2005/8/layout/hierarchy3"/>
    <dgm:cxn modelId="{2437A70A-2188-5046-9B59-5E4FAC9AA129}" type="presParOf" srcId="{C164C08C-92E9-4323-97EA-6816A5C8E04C}" destId="{86B2B968-A2F9-4AB1-9C2D-F03635E2B276}" srcOrd="0" destOrd="0" presId="urn:microsoft.com/office/officeart/2005/8/layout/hierarchy3"/>
    <dgm:cxn modelId="{2F3B87FF-FB87-FE43-9059-8C9E50E6AFF0}" type="presParOf" srcId="{C164C08C-92E9-4323-97EA-6816A5C8E04C}" destId="{45327A24-1AEC-4200-B300-6497D72898EB}" srcOrd="1" destOrd="0" presId="urn:microsoft.com/office/officeart/2005/8/layout/hierarchy3"/>
    <dgm:cxn modelId="{C5EE6ED1-5FBF-F544-99EC-6CC5FBA8E42D}" type="presParOf" srcId="{09629380-43CC-4EC9-911D-61E529843DDD}" destId="{446B260F-A23C-49F7-90E6-8EA154E48FB5}" srcOrd="1" destOrd="0" presId="urn:microsoft.com/office/officeart/2005/8/layout/hierarchy3"/>
    <dgm:cxn modelId="{F638464B-0C91-374B-B65A-FE829D661921}" type="presParOf" srcId="{446B260F-A23C-49F7-90E6-8EA154E48FB5}" destId="{9B4A40C7-3CEF-46DD-B0EA-60DC5C436A90}" srcOrd="0" destOrd="0" presId="urn:microsoft.com/office/officeart/2005/8/layout/hierarchy3"/>
    <dgm:cxn modelId="{B346B1E3-138F-A946-AA46-1F9ADE510408}" type="presParOf" srcId="{446B260F-A23C-49F7-90E6-8EA154E48FB5}" destId="{5CCF1398-6F9E-4D33-B79E-5CE8C5D3125C}" srcOrd="1" destOrd="0" presId="urn:microsoft.com/office/officeart/2005/8/layout/hierarchy3"/>
    <dgm:cxn modelId="{4246FFED-6366-CC42-8E5F-7A39F29640FF}" type="presParOf" srcId="{446B260F-A23C-49F7-90E6-8EA154E48FB5}" destId="{562ED80E-438A-40CD-B509-99C915FAC429}" srcOrd="2" destOrd="0" presId="urn:microsoft.com/office/officeart/2005/8/layout/hierarchy3"/>
    <dgm:cxn modelId="{B26787A7-EC43-B245-93AC-74D986193F19}" type="presParOf" srcId="{446B260F-A23C-49F7-90E6-8EA154E48FB5}" destId="{06FD1180-5A12-478D-A3CB-27E8A521114B}" srcOrd="3" destOrd="0" presId="urn:microsoft.com/office/officeart/2005/8/layout/hierarchy3"/>
    <dgm:cxn modelId="{9914F01A-DF5F-AA48-BDAD-B9BFD18F7DD1}" type="presParOf" srcId="{446B260F-A23C-49F7-90E6-8EA154E48FB5}" destId="{454D5951-25CA-4A04-80D7-C28A8B3B9B79}" srcOrd="4" destOrd="0" presId="urn:microsoft.com/office/officeart/2005/8/layout/hierarchy3"/>
    <dgm:cxn modelId="{3B24BBDF-73E8-FA45-942A-E51B74AD59BD}" type="presParOf" srcId="{446B260F-A23C-49F7-90E6-8EA154E48FB5}" destId="{E2D44D84-1D53-4D36-8C5A-3E3F9BBA0C78}" srcOrd="5" destOrd="0" presId="urn:microsoft.com/office/officeart/2005/8/layout/hierarchy3"/>
    <dgm:cxn modelId="{2CAE3FA6-DF9B-504B-B5E7-6DB8D9775FED}" type="presParOf" srcId="{B4F1EFD3-3127-4B2F-B0DA-791880EAB1CA}" destId="{84358413-79F1-4E5D-8B36-B4D8A862AA28}" srcOrd="1" destOrd="0" presId="urn:microsoft.com/office/officeart/2005/8/layout/hierarchy3"/>
    <dgm:cxn modelId="{A402224C-EE51-E044-A3CF-4CCAB5B17DC8}" type="presParOf" srcId="{84358413-79F1-4E5D-8B36-B4D8A862AA28}" destId="{DDCB26B7-0B2F-4AE8-980E-E15648227925}" srcOrd="0" destOrd="0" presId="urn:microsoft.com/office/officeart/2005/8/layout/hierarchy3"/>
    <dgm:cxn modelId="{F0717736-9F1E-B74C-AC71-45CE56FE55BA}" type="presParOf" srcId="{DDCB26B7-0B2F-4AE8-980E-E15648227925}" destId="{B27031BA-C0B5-4D0E-BE0B-78BA7844F8C3}" srcOrd="0" destOrd="0" presId="urn:microsoft.com/office/officeart/2005/8/layout/hierarchy3"/>
    <dgm:cxn modelId="{1ACBD6FD-5189-2540-AB37-8897036A02C1}" type="presParOf" srcId="{DDCB26B7-0B2F-4AE8-980E-E15648227925}" destId="{83DB6844-76AB-4B89-AC5E-3A0DD5B0D3F4}" srcOrd="1" destOrd="0" presId="urn:microsoft.com/office/officeart/2005/8/layout/hierarchy3"/>
    <dgm:cxn modelId="{E50B0E3C-E512-2946-A1F5-FD2B765083C9}" type="presParOf" srcId="{84358413-79F1-4E5D-8B36-B4D8A862AA28}" destId="{EB4D1ED2-7CDF-4D39-BEBE-F057F6A07C3B}" srcOrd="1" destOrd="0" presId="urn:microsoft.com/office/officeart/2005/8/layout/hierarchy3"/>
    <dgm:cxn modelId="{5DBD0AED-E49C-6142-8BB9-C0D8D4B9C8A1}" type="presParOf" srcId="{EB4D1ED2-7CDF-4D39-BEBE-F057F6A07C3B}" destId="{454193C0-4246-4075-A6A4-684E5F573634}" srcOrd="0" destOrd="0" presId="urn:microsoft.com/office/officeart/2005/8/layout/hierarchy3"/>
    <dgm:cxn modelId="{DA0266F0-817F-464A-B7FE-38901A3FEE7F}" type="presParOf" srcId="{EB4D1ED2-7CDF-4D39-BEBE-F057F6A07C3B}" destId="{875EEF12-6D9C-40D9-9692-A365C5DAC00F}" srcOrd="1" destOrd="0" presId="urn:microsoft.com/office/officeart/2005/8/layout/hierarchy3"/>
    <dgm:cxn modelId="{B26F5249-357F-E84F-A744-04E9FE411BF3}" type="presParOf" srcId="{EB4D1ED2-7CDF-4D39-BEBE-F057F6A07C3B}" destId="{2420D116-B24E-4E1E-BA9E-FD5D2A2BF63E}" srcOrd="2" destOrd="0" presId="urn:microsoft.com/office/officeart/2005/8/layout/hierarchy3"/>
    <dgm:cxn modelId="{0EDAE224-9275-7F44-A612-4848831E6552}" type="presParOf" srcId="{EB4D1ED2-7CDF-4D39-BEBE-F057F6A07C3B}" destId="{3CC816E8-6E09-4469-9A95-6EF9EA438308}" srcOrd="3" destOrd="0" presId="urn:microsoft.com/office/officeart/2005/8/layout/hierarchy3"/>
    <dgm:cxn modelId="{F8A41097-CC8F-5C43-A3EF-8E7C6B790C7F}" type="presParOf" srcId="{B4F1EFD3-3127-4B2F-B0DA-791880EAB1CA}" destId="{A368261A-43C0-4DB1-B96F-0D23199412C0}" srcOrd="2" destOrd="0" presId="urn:microsoft.com/office/officeart/2005/8/layout/hierarchy3"/>
    <dgm:cxn modelId="{7BC43FE7-6BB1-FC42-95F4-1628827AC1AE}" type="presParOf" srcId="{A368261A-43C0-4DB1-B96F-0D23199412C0}" destId="{82F50482-9235-42C1-ADB1-7AEAC5E54575}" srcOrd="0" destOrd="0" presId="urn:microsoft.com/office/officeart/2005/8/layout/hierarchy3"/>
    <dgm:cxn modelId="{253BB3C1-6036-CC42-AC0C-605121EA9233}" type="presParOf" srcId="{82F50482-9235-42C1-ADB1-7AEAC5E54575}" destId="{A3E4F867-8F41-47D6-B870-88FB4C312433}" srcOrd="0" destOrd="0" presId="urn:microsoft.com/office/officeart/2005/8/layout/hierarchy3"/>
    <dgm:cxn modelId="{17A8238A-7610-DD4C-A751-33531ACB4374}" type="presParOf" srcId="{82F50482-9235-42C1-ADB1-7AEAC5E54575}" destId="{2EA5A8C8-37FB-46ED-89EA-7ADA9E0B8636}" srcOrd="1" destOrd="0" presId="urn:microsoft.com/office/officeart/2005/8/layout/hierarchy3"/>
    <dgm:cxn modelId="{1BCA2841-8304-A242-A81D-80D5FBE836F4}" type="presParOf" srcId="{A368261A-43C0-4DB1-B96F-0D23199412C0}" destId="{044B1290-1E68-48E7-8204-101647036E6F}" srcOrd="1" destOrd="0" presId="urn:microsoft.com/office/officeart/2005/8/layout/hierarchy3"/>
    <dgm:cxn modelId="{2B385FF8-09AD-6244-B72D-9853447A8157}" type="presParOf" srcId="{044B1290-1E68-48E7-8204-101647036E6F}" destId="{2D3B0113-44EA-4FFE-BD31-0B2FA84BF566}" srcOrd="0" destOrd="0" presId="urn:microsoft.com/office/officeart/2005/8/layout/hierarchy3"/>
    <dgm:cxn modelId="{79A3477C-E454-5E44-923B-33D46AB51A68}" type="presParOf" srcId="{044B1290-1E68-48E7-8204-101647036E6F}" destId="{6DEFE420-B65F-499A-B174-4784B02F3A1C}" srcOrd="1" destOrd="0" presId="urn:microsoft.com/office/officeart/2005/8/layout/hierarchy3"/>
    <dgm:cxn modelId="{5ED6AE88-F08B-AE49-827F-BE47BAB61C40}" type="presParOf" srcId="{044B1290-1E68-48E7-8204-101647036E6F}" destId="{49FD3590-F665-490D-B06D-AA7ED566F9E8}" srcOrd="2" destOrd="0" presId="urn:microsoft.com/office/officeart/2005/8/layout/hierarchy3"/>
    <dgm:cxn modelId="{8D1D7278-5B93-5E41-ADFB-861B9C876D9D}" type="presParOf" srcId="{044B1290-1E68-48E7-8204-101647036E6F}" destId="{17247BD3-C583-48F2-B294-E944320ABE34}" srcOrd="3" destOrd="0" presId="urn:microsoft.com/office/officeart/2005/8/layout/hierarchy3"/>
    <dgm:cxn modelId="{7D799107-08D0-D840-81C4-22DACEBA535E}" type="presParOf" srcId="{B4F1EFD3-3127-4B2F-B0DA-791880EAB1CA}" destId="{88AF0AB6-E17B-3748-872E-884EFD207C4B}" srcOrd="3" destOrd="0" presId="urn:microsoft.com/office/officeart/2005/8/layout/hierarchy3"/>
    <dgm:cxn modelId="{9DFBBB2E-42D3-0449-B65D-9AC5101D9E4F}" type="presParOf" srcId="{88AF0AB6-E17B-3748-872E-884EFD207C4B}" destId="{0AA519FE-9254-D64C-AA30-F76C4B8EDCB4}" srcOrd="0" destOrd="0" presId="urn:microsoft.com/office/officeart/2005/8/layout/hierarchy3"/>
    <dgm:cxn modelId="{C7F19ED9-49F6-0A43-B4D0-CD99948BCB0B}" type="presParOf" srcId="{0AA519FE-9254-D64C-AA30-F76C4B8EDCB4}" destId="{C91DA42F-3F52-4348-9CBC-A67A742D8D18}" srcOrd="0" destOrd="0" presId="urn:microsoft.com/office/officeart/2005/8/layout/hierarchy3"/>
    <dgm:cxn modelId="{1109498F-A96D-0643-A547-02F26E44A335}" type="presParOf" srcId="{0AA519FE-9254-D64C-AA30-F76C4B8EDCB4}" destId="{BA42BEFE-2609-5747-97A4-B00A56E4B6A0}" srcOrd="1" destOrd="0" presId="urn:microsoft.com/office/officeart/2005/8/layout/hierarchy3"/>
    <dgm:cxn modelId="{E5934275-4C97-8C4A-88F8-7EA30E7E432E}" type="presParOf" srcId="{88AF0AB6-E17B-3748-872E-884EFD207C4B}" destId="{0187E2C9-9C62-A643-A6BC-F87579B57E4C}" srcOrd="1" destOrd="0" presId="urn:microsoft.com/office/officeart/2005/8/layout/hierarchy3"/>
    <dgm:cxn modelId="{6ADD530C-2A9C-1C45-8481-449F1D9645A8}" type="presParOf" srcId="{0187E2C9-9C62-A643-A6BC-F87579B57E4C}" destId="{16E7D9F6-ADAD-BD44-8940-838A62CECE5D}" srcOrd="0" destOrd="0" presId="urn:microsoft.com/office/officeart/2005/8/layout/hierarchy3"/>
    <dgm:cxn modelId="{C125D7C3-7418-4440-A727-BA7E831B3A6C}" type="presParOf" srcId="{0187E2C9-9C62-A643-A6BC-F87579B57E4C}" destId="{58B127C0-92CE-304B-A6E6-C11853128017}" srcOrd="1" destOrd="0" presId="urn:microsoft.com/office/officeart/2005/8/layout/hierarchy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2B968-A2F9-4AB1-9C2D-F03635E2B276}">
      <dsp:nvSpPr>
        <dsp:cNvPr id="0" name=""/>
        <dsp:cNvSpPr/>
      </dsp:nvSpPr>
      <dsp:spPr>
        <a:xfrm>
          <a:off x="1928" y="649044"/>
          <a:ext cx="903918" cy="37234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Guardian 1 (Mom)</a:t>
          </a:r>
          <a:endParaRPr lang="zh-CN" alt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2833" y="659949"/>
        <a:ext cx="882108" cy="350531"/>
      </dsp:txXfrm>
    </dsp:sp>
    <dsp:sp modelId="{9B4A40C7-3CEF-46DD-B0EA-60DC5C436A90}">
      <dsp:nvSpPr>
        <dsp:cNvPr id="0" name=""/>
        <dsp:cNvSpPr/>
      </dsp:nvSpPr>
      <dsp:spPr>
        <a:xfrm>
          <a:off x="46600" y="1021386"/>
          <a:ext cx="91440" cy="461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052"/>
              </a:lnTo>
              <a:lnTo>
                <a:pt x="136111" y="46105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F1398-6F9E-4D33-B79E-5CE8C5D3125C}">
      <dsp:nvSpPr>
        <dsp:cNvPr id="0" name=""/>
        <dsp:cNvSpPr/>
      </dsp:nvSpPr>
      <dsp:spPr>
        <a:xfrm>
          <a:off x="182712" y="1114471"/>
          <a:ext cx="595746" cy="73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Work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School</a:t>
          </a:r>
        </a:p>
      </dsp:txBody>
      <dsp:txXfrm>
        <a:off x="200161" y="1131920"/>
        <a:ext cx="560848" cy="701035"/>
      </dsp:txXfrm>
    </dsp:sp>
    <dsp:sp modelId="{562ED80E-438A-40CD-B509-99C915FAC429}">
      <dsp:nvSpPr>
        <dsp:cNvPr id="0" name=""/>
        <dsp:cNvSpPr/>
      </dsp:nvSpPr>
      <dsp:spPr>
        <a:xfrm>
          <a:off x="46600" y="1021386"/>
          <a:ext cx="91440" cy="1471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1336"/>
              </a:lnTo>
              <a:lnTo>
                <a:pt x="136111" y="1471336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1180-5A12-478D-A3CB-27E8A521114B}">
      <dsp:nvSpPr>
        <dsp:cNvPr id="0" name=""/>
        <dsp:cNvSpPr/>
      </dsp:nvSpPr>
      <dsp:spPr>
        <a:xfrm>
          <a:off x="182712" y="1943490"/>
          <a:ext cx="821731" cy="109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Groceries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Music lessons </a:t>
          </a:r>
        </a:p>
      </dsp:txBody>
      <dsp:txXfrm>
        <a:off x="206780" y="1967558"/>
        <a:ext cx="773595" cy="1050327"/>
      </dsp:txXfrm>
    </dsp:sp>
    <dsp:sp modelId="{454D5951-25CA-4A04-80D7-C28A8B3B9B79}">
      <dsp:nvSpPr>
        <dsp:cNvPr id="0" name=""/>
        <dsp:cNvSpPr/>
      </dsp:nvSpPr>
      <dsp:spPr>
        <a:xfrm>
          <a:off x="46600" y="1021386"/>
          <a:ext cx="91440" cy="2494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4610"/>
              </a:lnTo>
              <a:lnTo>
                <a:pt x="136111" y="249461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4D84-1D53-4D36-8C5A-3E3F9BBA0C78}">
      <dsp:nvSpPr>
        <dsp:cNvPr id="0" name=""/>
        <dsp:cNvSpPr/>
      </dsp:nvSpPr>
      <dsp:spPr>
        <a:xfrm>
          <a:off x="182712" y="3135039"/>
          <a:ext cx="864005" cy="761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76667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Optional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Shopping</a:t>
          </a:r>
          <a:endParaRPr lang="zh-CN" altLang="en-US" sz="1400" kern="1200" dirty="0">
            <a:latin typeface="Garamond" panose="02020404030301010803" pitchFamily="18" charset="0"/>
          </a:endParaRPr>
        </a:p>
      </dsp:txBody>
      <dsp:txXfrm>
        <a:off x="205028" y="3157355"/>
        <a:ext cx="819373" cy="717283"/>
      </dsp:txXfrm>
    </dsp:sp>
    <dsp:sp modelId="{B27031BA-C0B5-4D0E-BE0B-78BA7844F8C3}">
      <dsp:nvSpPr>
        <dsp:cNvPr id="0" name=""/>
        <dsp:cNvSpPr/>
      </dsp:nvSpPr>
      <dsp:spPr>
        <a:xfrm>
          <a:off x="1092018" y="649044"/>
          <a:ext cx="930556" cy="372341"/>
        </a:xfrm>
        <a:prstGeom prst="roundRect">
          <a:avLst>
            <a:gd name="adj" fmla="val 10000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Guardian 2 (Dad)</a:t>
          </a:r>
          <a:endParaRPr lang="zh-CN" alt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102923" y="659949"/>
        <a:ext cx="908746" cy="350531"/>
      </dsp:txXfrm>
    </dsp:sp>
    <dsp:sp modelId="{454193C0-4246-4075-A6A4-684E5F573634}">
      <dsp:nvSpPr>
        <dsp:cNvPr id="0" name=""/>
        <dsp:cNvSpPr/>
      </dsp:nvSpPr>
      <dsp:spPr>
        <a:xfrm>
          <a:off x="1185073" y="1021386"/>
          <a:ext cx="93055" cy="414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97"/>
              </a:lnTo>
              <a:lnTo>
                <a:pt x="93055" y="41499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EF12-6D9C-40D9-9692-A365C5DAC00F}">
      <dsp:nvSpPr>
        <dsp:cNvPr id="0" name=""/>
        <dsp:cNvSpPr/>
      </dsp:nvSpPr>
      <dsp:spPr>
        <a:xfrm>
          <a:off x="1278129" y="1114471"/>
          <a:ext cx="595746" cy="64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Garamond" panose="02020404030301010803" pitchFamily="18" charset="0"/>
            </a:rPr>
            <a:t>Work</a:t>
          </a:r>
          <a:endParaRPr lang="en-US" altLang="zh-CN" sz="1400" b="0" kern="1200" dirty="0">
            <a:latin typeface="Garamond" panose="02020404030301010803" pitchFamily="18" charset="0"/>
          </a:endParaRPr>
        </a:p>
      </dsp:txBody>
      <dsp:txXfrm>
        <a:off x="1295578" y="1131920"/>
        <a:ext cx="560848" cy="608925"/>
      </dsp:txXfrm>
    </dsp:sp>
    <dsp:sp modelId="{2420D116-B24E-4E1E-BA9E-FD5D2A2BF63E}">
      <dsp:nvSpPr>
        <dsp:cNvPr id="0" name=""/>
        <dsp:cNvSpPr/>
      </dsp:nvSpPr>
      <dsp:spPr>
        <a:xfrm>
          <a:off x="1185073" y="1021386"/>
          <a:ext cx="93055" cy="144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265"/>
              </a:lnTo>
              <a:lnTo>
                <a:pt x="93055" y="144826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816E8-6E09-4469-9A95-6EF9EA438308}">
      <dsp:nvSpPr>
        <dsp:cNvPr id="0" name=""/>
        <dsp:cNvSpPr/>
      </dsp:nvSpPr>
      <dsp:spPr>
        <a:xfrm>
          <a:off x="1278129" y="1860592"/>
          <a:ext cx="807278" cy="1218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Groceries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Music lessons </a:t>
          </a:r>
        </a:p>
      </dsp:txBody>
      <dsp:txXfrm>
        <a:off x="1301773" y="1884236"/>
        <a:ext cx="759990" cy="1170831"/>
      </dsp:txXfrm>
    </dsp:sp>
    <dsp:sp modelId="{A3E4F867-8F41-47D6-B870-88FB4C312433}">
      <dsp:nvSpPr>
        <dsp:cNvPr id="0" name=""/>
        <dsp:cNvSpPr/>
      </dsp:nvSpPr>
      <dsp:spPr>
        <a:xfrm>
          <a:off x="2117447" y="649044"/>
          <a:ext cx="744683" cy="281013"/>
        </a:xfrm>
        <a:prstGeom prst="roundRect">
          <a:avLst>
            <a:gd name="adj" fmla="val 1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Child</a:t>
          </a:r>
          <a:r>
            <a:rPr lang="en-US" altLang="zh-CN" sz="1400" b="1" kern="1200" dirty="0">
              <a:latin typeface="Garamond" panose="02020404030301010803" pitchFamily="18" charset="0"/>
            </a:rPr>
            <a:t> </a:t>
          </a:r>
          <a:endParaRPr lang="zh-CN" altLang="en-US" sz="1400" b="1" kern="1200" dirty="0">
            <a:latin typeface="Garamond" panose="02020404030301010803" pitchFamily="18" charset="0"/>
          </a:endParaRPr>
        </a:p>
      </dsp:txBody>
      <dsp:txXfrm>
        <a:off x="2125678" y="657275"/>
        <a:ext cx="728221" cy="264551"/>
      </dsp:txXfrm>
    </dsp:sp>
    <dsp:sp modelId="{2D3B0113-44EA-4FFE-BD31-0B2FA84BF566}">
      <dsp:nvSpPr>
        <dsp:cNvPr id="0" name=""/>
        <dsp:cNvSpPr/>
      </dsp:nvSpPr>
      <dsp:spPr>
        <a:xfrm>
          <a:off x="2146195" y="930058"/>
          <a:ext cx="91440" cy="353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277"/>
              </a:lnTo>
              <a:lnTo>
                <a:pt x="120188" y="35327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FE420-B65F-499A-B174-4784B02F3A1C}">
      <dsp:nvSpPr>
        <dsp:cNvPr id="0" name=""/>
        <dsp:cNvSpPr/>
      </dsp:nvSpPr>
      <dsp:spPr>
        <a:xfrm>
          <a:off x="2266383" y="1023143"/>
          <a:ext cx="595746" cy="520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School</a:t>
          </a:r>
          <a:endParaRPr lang="zh-CN" altLang="en-US" sz="1400" kern="1200" dirty="0">
            <a:latin typeface="Garamond" panose="02020404030301010803" pitchFamily="18" charset="0"/>
          </a:endParaRPr>
        </a:p>
      </dsp:txBody>
      <dsp:txXfrm>
        <a:off x="2281625" y="1038385"/>
        <a:ext cx="565262" cy="489900"/>
      </dsp:txXfrm>
    </dsp:sp>
    <dsp:sp modelId="{49FD3590-F665-490D-B06D-AA7ED566F9E8}">
      <dsp:nvSpPr>
        <dsp:cNvPr id="0" name=""/>
        <dsp:cNvSpPr/>
      </dsp:nvSpPr>
      <dsp:spPr>
        <a:xfrm>
          <a:off x="2146195" y="930058"/>
          <a:ext cx="91440" cy="1245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5198"/>
              </a:lnTo>
              <a:lnTo>
                <a:pt x="120188" y="124519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47BD3-C583-48F2-B294-E944320ABE34}">
      <dsp:nvSpPr>
        <dsp:cNvPr id="0" name=""/>
        <dsp:cNvSpPr/>
      </dsp:nvSpPr>
      <dsp:spPr>
        <a:xfrm>
          <a:off x="2266383" y="1636613"/>
          <a:ext cx="779808" cy="107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Music </a:t>
          </a:r>
          <a:r>
            <a:rPr lang="en-US" altLang="zh-CN" sz="1400" b="0" kern="1200" dirty="0" smtClean="0">
              <a:latin typeface="Garamond" panose="02020404030301010803" pitchFamily="18" charset="0"/>
            </a:rPr>
            <a:t>lessons</a:t>
          </a:r>
          <a:endParaRPr lang="en-US" altLang="zh-CN" sz="1400" b="0" kern="1200" dirty="0">
            <a:latin typeface="Garamond" panose="02020404030301010803" pitchFamily="18" charset="0"/>
          </a:endParaRPr>
        </a:p>
      </dsp:txBody>
      <dsp:txXfrm>
        <a:off x="2289223" y="1659453"/>
        <a:ext cx="734128" cy="1031604"/>
      </dsp:txXfrm>
    </dsp:sp>
    <dsp:sp modelId="{C91DA42F-3F52-4348-9CBC-A67A742D8D18}">
      <dsp:nvSpPr>
        <dsp:cNvPr id="0" name=""/>
        <dsp:cNvSpPr/>
      </dsp:nvSpPr>
      <dsp:spPr>
        <a:xfrm>
          <a:off x="2904873" y="667910"/>
          <a:ext cx="744683" cy="372341"/>
        </a:xfrm>
        <a:prstGeom prst="roundRect">
          <a:avLst>
            <a:gd name="adj" fmla="val 1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Senior </a:t>
          </a:r>
          <a:endParaRPr lang="en-US" sz="1400" b="1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915778" y="678815"/>
        <a:ext cx="722873" cy="350531"/>
      </dsp:txXfrm>
    </dsp:sp>
    <dsp:sp modelId="{16E7D9F6-ADAD-BD44-8940-838A62CECE5D}">
      <dsp:nvSpPr>
        <dsp:cNvPr id="0" name=""/>
        <dsp:cNvSpPr/>
      </dsp:nvSpPr>
      <dsp:spPr>
        <a:xfrm>
          <a:off x="2979342" y="1040252"/>
          <a:ext cx="249631" cy="47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905"/>
              </a:lnTo>
              <a:lnTo>
                <a:pt x="249631" y="47490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7C0-92CE-304B-A6E6-C11853128017}">
      <dsp:nvSpPr>
        <dsp:cNvPr id="0" name=""/>
        <dsp:cNvSpPr/>
      </dsp:nvSpPr>
      <dsp:spPr>
        <a:xfrm>
          <a:off x="3228973" y="1114471"/>
          <a:ext cx="875819" cy="801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Garamond" panose="02020404030301010803" pitchFamily="18" charset="0"/>
            </a:rPr>
            <a:t>Daily</a:t>
          </a:r>
          <a:endParaRPr lang="en-US" sz="1400" kern="1200" dirty="0" smtClean="0">
            <a:latin typeface="Garamond" charset="0"/>
            <a:ea typeface="Garamond" charset="0"/>
            <a:cs typeface="Garamond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aramond" charset="0"/>
              <a:ea typeface="Garamond" charset="0"/>
              <a:cs typeface="Garamond" charset="0"/>
            </a:rPr>
            <a:t>Recreation</a:t>
          </a:r>
          <a:endParaRPr lang="en-US" sz="1400" kern="1200" dirty="0">
            <a:latin typeface="Garamond" charset="0"/>
            <a:ea typeface="Garamond" charset="0"/>
            <a:cs typeface="Garamond" charset="0"/>
          </a:endParaRPr>
        </a:p>
      </dsp:txBody>
      <dsp:txXfrm>
        <a:off x="3252444" y="1137942"/>
        <a:ext cx="828877" cy="754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2B968-A2F9-4AB1-9C2D-F03635E2B276}">
      <dsp:nvSpPr>
        <dsp:cNvPr id="0" name=""/>
        <dsp:cNvSpPr/>
      </dsp:nvSpPr>
      <dsp:spPr>
        <a:xfrm>
          <a:off x="1928" y="649044"/>
          <a:ext cx="903918" cy="37234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Guardian 1 (Mom)</a:t>
          </a:r>
          <a:endParaRPr lang="zh-CN" alt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2833" y="659949"/>
        <a:ext cx="882108" cy="350531"/>
      </dsp:txXfrm>
    </dsp:sp>
    <dsp:sp modelId="{9B4A40C7-3CEF-46DD-B0EA-60DC5C436A90}">
      <dsp:nvSpPr>
        <dsp:cNvPr id="0" name=""/>
        <dsp:cNvSpPr/>
      </dsp:nvSpPr>
      <dsp:spPr>
        <a:xfrm>
          <a:off x="46600" y="1021386"/>
          <a:ext cx="91440" cy="461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052"/>
              </a:lnTo>
              <a:lnTo>
                <a:pt x="136111" y="46105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F1398-6F9E-4D33-B79E-5CE8C5D3125C}">
      <dsp:nvSpPr>
        <dsp:cNvPr id="0" name=""/>
        <dsp:cNvSpPr/>
      </dsp:nvSpPr>
      <dsp:spPr>
        <a:xfrm>
          <a:off x="182712" y="1114471"/>
          <a:ext cx="595746" cy="73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Work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School</a:t>
          </a:r>
        </a:p>
      </dsp:txBody>
      <dsp:txXfrm>
        <a:off x="200161" y="1131920"/>
        <a:ext cx="560848" cy="701035"/>
      </dsp:txXfrm>
    </dsp:sp>
    <dsp:sp modelId="{562ED80E-438A-40CD-B509-99C915FAC429}">
      <dsp:nvSpPr>
        <dsp:cNvPr id="0" name=""/>
        <dsp:cNvSpPr/>
      </dsp:nvSpPr>
      <dsp:spPr>
        <a:xfrm>
          <a:off x="46600" y="1021386"/>
          <a:ext cx="91440" cy="1471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1336"/>
              </a:lnTo>
              <a:lnTo>
                <a:pt x="136111" y="1471336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1180-5A12-478D-A3CB-27E8A521114B}">
      <dsp:nvSpPr>
        <dsp:cNvPr id="0" name=""/>
        <dsp:cNvSpPr/>
      </dsp:nvSpPr>
      <dsp:spPr>
        <a:xfrm>
          <a:off x="182712" y="1943490"/>
          <a:ext cx="821731" cy="109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Groceries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Music lessons </a:t>
          </a:r>
        </a:p>
      </dsp:txBody>
      <dsp:txXfrm>
        <a:off x="206780" y="1967558"/>
        <a:ext cx="773595" cy="1050327"/>
      </dsp:txXfrm>
    </dsp:sp>
    <dsp:sp modelId="{454D5951-25CA-4A04-80D7-C28A8B3B9B79}">
      <dsp:nvSpPr>
        <dsp:cNvPr id="0" name=""/>
        <dsp:cNvSpPr/>
      </dsp:nvSpPr>
      <dsp:spPr>
        <a:xfrm>
          <a:off x="46600" y="1021386"/>
          <a:ext cx="91440" cy="2494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4610"/>
              </a:lnTo>
              <a:lnTo>
                <a:pt x="136111" y="249461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4D84-1D53-4D36-8C5A-3E3F9BBA0C78}">
      <dsp:nvSpPr>
        <dsp:cNvPr id="0" name=""/>
        <dsp:cNvSpPr/>
      </dsp:nvSpPr>
      <dsp:spPr>
        <a:xfrm>
          <a:off x="182712" y="3135039"/>
          <a:ext cx="864005" cy="761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76667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Optional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Shopping</a:t>
          </a:r>
          <a:endParaRPr lang="zh-CN" altLang="en-US" sz="1400" kern="1200" dirty="0">
            <a:latin typeface="Garamond" panose="02020404030301010803" pitchFamily="18" charset="0"/>
          </a:endParaRPr>
        </a:p>
      </dsp:txBody>
      <dsp:txXfrm>
        <a:off x="205028" y="3157355"/>
        <a:ext cx="819373" cy="717283"/>
      </dsp:txXfrm>
    </dsp:sp>
    <dsp:sp modelId="{B27031BA-C0B5-4D0E-BE0B-78BA7844F8C3}">
      <dsp:nvSpPr>
        <dsp:cNvPr id="0" name=""/>
        <dsp:cNvSpPr/>
      </dsp:nvSpPr>
      <dsp:spPr>
        <a:xfrm>
          <a:off x="1092018" y="649044"/>
          <a:ext cx="930556" cy="372341"/>
        </a:xfrm>
        <a:prstGeom prst="roundRect">
          <a:avLst>
            <a:gd name="adj" fmla="val 10000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Guardian 2 (Dad)</a:t>
          </a:r>
          <a:endParaRPr lang="zh-CN" alt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102923" y="659949"/>
        <a:ext cx="908746" cy="350531"/>
      </dsp:txXfrm>
    </dsp:sp>
    <dsp:sp modelId="{454193C0-4246-4075-A6A4-684E5F573634}">
      <dsp:nvSpPr>
        <dsp:cNvPr id="0" name=""/>
        <dsp:cNvSpPr/>
      </dsp:nvSpPr>
      <dsp:spPr>
        <a:xfrm>
          <a:off x="1185073" y="1021386"/>
          <a:ext cx="93055" cy="414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97"/>
              </a:lnTo>
              <a:lnTo>
                <a:pt x="93055" y="41499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EF12-6D9C-40D9-9692-A365C5DAC00F}">
      <dsp:nvSpPr>
        <dsp:cNvPr id="0" name=""/>
        <dsp:cNvSpPr/>
      </dsp:nvSpPr>
      <dsp:spPr>
        <a:xfrm>
          <a:off x="1278129" y="1114471"/>
          <a:ext cx="595746" cy="64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Garamond" panose="02020404030301010803" pitchFamily="18" charset="0"/>
            </a:rPr>
            <a:t>Work</a:t>
          </a:r>
          <a:endParaRPr lang="en-US" altLang="zh-CN" sz="1400" b="0" kern="1200" dirty="0">
            <a:latin typeface="Garamond" panose="02020404030301010803" pitchFamily="18" charset="0"/>
          </a:endParaRPr>
        </a:p>
      </dsp:txBody>
      <dsp:txXfrm>
        <a:off x="1295578" y="1131920"/>
        <a:ext cx="560848" cy="608925"/>
      </dsp:txXfrm>
    </dsp:sp>
    <dsp:sp modelId="{2420D116-B24E-4E1E-BA9E-FD5D2A2BF63E}">
      <dsp:nvSpPr>
        <dsp:cNvPr id="0" name=""/>
        <dsp:cNvSpPr/>
      </dsp:nvSpPr>
      <dsp:spPr>
        <a:xfrm>
          <a:off x="1185073" y="1021386"/>
          <a:ext cx="93055" cy="144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265"/>
              </a:lnTo>
              <a:lnTo>
                <a:pt x="93055" y="144826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816E8-6E09-4469-9A95-6EF9EA438308}">
      <dsp:nvSpPr>
        <dsp:cNvPr id="0" name=""/>
        <dsp:cNvSpPr/>
      </dsp:nvSpPr>
      <dsp:spPr>
        <a:xfrm>
          <a:off x="1278129" y="1860592"/>
          <a:ext cx="807278" cy="1218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Groceries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Music lessons </a:t>
          </a:r>
        </a:p>
      </dsp:txBody>
      <dsp:txXfrm>
        <a:off x="1301773" y="1884236"/>
        <a:ext cx="759990" cy="1170831"/>
      </dsp:txXfrm>
    </dsp:sp>
    <dsp:sp modelId="{A3E4F867-8F41-47D6-B870-88FB4C312433}">
      <dsp:nvSpPr>
        <dsp:cNvPr id="0" name=""/>
        <dsp:cNvSpPr/>
      </dsp:nvSpPr>
      <dsp:spPr>
        <a:xfrm>
          <a:off x="2117447" y="649044"/>
          <a:ext cx="744683" cy="281013"/>
        </a:xfrm>
        <a:prstGeom prst="roundRect">
          <a:avLst>
            <a:gd name="adj" fmla="val 1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Child</a:t>
          </a:r>
          <a:r>
            <a:rPr lang="en-US" altLang="zh-CN" sz="1400" b="1" kern="1200" dirty="0">
              <a:latin typeface="Garamond" panose="02020404030301010803" pitchFamily="18" charset="0"/>
            </a:rPr>
            <a:t> </a:t>
          </a:r>
          <a:endParaRPr lang="zh-CN" altLang="en-US" sz="1400" b="1" kern="1200" dirty="0">
            <a:latin typeface="Garamond" panose="02020404030301010803" pitchFamily="18" charset="0"/>
          </a:endParaRPr>
        </a:p>
      </dsp:txBody>
      <dsp:txXfrm>
        <a:off x="2125678" y="657275"/>
        <a:ext cx="728221" cy="264551"/>
      </dsp:txXfrm>
    </dsp:sp>
    <dsp:sp modelId="{2D3B0113-44EA-4FFE-BD31-0B2FA84BF566}">
      <dsp:nvSpPr>
        <dsp:cNvPr id="0" name=""/>
        <dsp:cNvSpPr/>
      </dsp:nvSpPr>
      <dsp:spPr>
        <a:xfrm>
          <a:off x="2146195" y="930058"/>
          <a:ext cx="91440" cy="353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277"/>
              </a:lnTo>
              <a:lnTo>
                <a:pt x="120188" y="35327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FE420-B65F-499A-B174-4784B02F3A1C}">
      <dsp:nvSpPr>
        <dsp:cNvPr id="0" name=""/>
        <dsp:cNvSpPr/>
      </dsp:nvSpPr>
      <dsp:spPr>
        <a:xfrm>
          <a:off x="2266383" y="1023143"/>
          <a:ext cx="595746" cy="520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Daily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Garamond" panose="02020404030301010803" pitchFamily="18" charset="0"/>
            </a:rPr>
            <a:t>School</a:t>
          </a:r>
          <a:endParaRPr lang="zh-CN" altLang="en-US" sz="1400" kern="1200" dirty="0">
            <a:latin typeface="Garamond" panose="02020404030301010803" pitchFamily="18" charset="0"/>
          </a:endParaRPr>
        </a:p>
      </dsp:txBody>
      <dsp:txXfrm>
        <a:off x="2281625" y="1038385"/>
        <a:ext cx="565262" cy="489900"/>
      </dsp:txXfrm>
    </dsp:sp>
    <dsp:sp modelId="{49FD3590-F665-490D-B06D-AA7ED566F9E8}">
      <dsp:nvSpPr>
        <dsp:cNvPr id="0" name=""/>
        <dsp:cNvSpPr/>
      </dsp:nvSpPr>
      <dsp:spPr>
        <a:xfrm>
          <a:off x="2146195" y="930058"/>
          <a:ext cx="91440" cy="1245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5198"/>
              </a:lnTo>
              <a:lnTo>
                <a:pt x="120188" y="124519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47BD3-C583-48F2-B294-E944320ABE34}">
      <dsp:nvSpPr>
        <dsp:cNvPr id="0" name=""/>
        <dsp:cNvSpPr/>
      </dsp:nvSpPr>
      <dsp:spPr>
        <a:xfrm>
          <a:off x="2266383" y="1636613"/>
          <a:ext cx="779808" cy="107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latin typeface="Garamond" panose="02020404030301010803" pitchFamily="18" charset="0"/>
            </a:rPr>
            <a:t>Weekly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>
              <a:latin typeface="Garamond" panose="02020404030301010803" pitchFamily="18" charset="0"/>
            </a:rPr>
            <a:t>Music </a:t>
          </a:r>
          <a:r>
            <a:rPr lang="en-US" altLang="zh-CN" sz="1400" b="0" kern="1200" dirty="0" smtClean="0">
              <a:latin typeface="Garamond" panose="02020404030301010803" pitchFamily="18" charset="0"/>
            </a:rPr>
            <a:t>lessons</a:t>
          </a:r>
          <a:endParaRPr lang="en-US" altLang="zh-CN" sz="1400" b="0" kern="1200" dirty="0">
            <a:latin typeface="Garamond" panose="02020404030301010803" pitchFamily="18" charset="0"/>
          </a:endParaRPr>
        </a:p>
      </dsp:txBody>
      <dsp:txXfrm>
        <a:off x="2289223" y="1659453"/>
        <a:ext cx="734128" cy="1031604"/>
      </dsp:txXfrm>
    </dsp:sp>
    <dsp:sp modelId="{C91DA42F-3F52-4348-9CBC-A67A742D8D18}">
      <dsp:nvSpPr>
        <dsp:cNvPr id="0" name=""/>
        <dsp:cNvSpPr/>
      </dsp:nvSpPr>
      <dsp:spPr>
        <a:xfrm>
          <a:off x="2904873" y="667910"/>
          <a:ext cx="744683" cy="372341"/>
        </a:xfrm>
        <a:prstGeom prst="roundRect">
          <a:avLst>
            <a:gd name="adj" fmla="val 1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rPr>
            <a:t>Senior </a:t>
          </a:r>
          <a:endParaRPr lang="en-US" sz="1400" b="1" kern="1200" dirty="0">
            <a:solidFill>
              <a:schemeClr val="tx1"/>
            </a:solidFill>
            <a:latin typeface="Garamond" charset="0"/>
            <a:ea typeface="Garamond" charset="0"/>
            <a:cs typeface="Garamond" charset="0"/>
          </a:endParaRPr>
        </a:p>
      </dsp:txBody>
      <dsp:txXfrm>
        <a:off x="2915778" y="678815"/>
        <a:ext cx="722873" cy="350531"/>
      </dsp:txXfrm>
    </dsp:sp>
    <dsp:sp modelId="{16E7D9F6-ADAD-BD44-8940-838A62CECE5D}">
      <dsp:nvSpPr>
        <dsp:cNvPr id="0" name=""/>
        <dsp:cNvSpPr/>
      </dsp:nvSpPr>
      <dsp:spPr>
        <a:xfrm>
          <a:off x="2979342" y="1040252"/>
          <a:ext cx="249631" cy="47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905"/>
              </a:lnTo>
              <a:lnTo>
                <a:pt x="249631" y="47490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7C0-92CE-304B-A6E6-C11853128017}">
      <dsp:nvSpPr>
        <dsp:cNvPr id="0" name=""/>
        <dsp:cNvSpPr/>
      </dsp:nvSpPr>
      <dsp:spPr>
        <a:xfrm>
          <a:off x="3228973" y="1114471"/>
          <a:ext cx="875819" cy="801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Garamond" panose="02020404030301010803" pitchFamily="18" charset="0"/>
            </a:rPr>
            <a:t>Daily</a:t>
          </a:r>
          <a:endParaRPr lang="en-US" sz="1400" kern="1200" dirty="0" smtClean="0">
            <a:latin typeface="Garamond" charset="0"/>
            <a:ea typeface="Garamond" charset="0"/>
            <a:cs typeface="Garamond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aramond" charset="0"/>
              <a:ea typeface="Garamond" charset="0"/>
              <a:cs typeface="Garamond" charset="0"/>
            </a:rPr>
            <a:t>Recreation</a:t>
          </a:r>
          <a:endParaRPr lang="en-US" sz="1400" kern="1200" dirty="0">
            <a:latin typeface="Garamond" charset="0"/>
            <a:ea typeface="Garamond" charset="0"/>
            <a:cs typeface="Garamond" charset="0"/>
          </a:endParaRPr>
        </a:p>
      </dsp:txBody>
      <dsp:txXfrm>
        <a:off x="3252444" y="1137942"/>
        <a:ext cx="828877" cy="75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0.21681</cdr:x>
      <cdr:y>0.50761</cdr:y>
    </cdr:from>
    <cdr:to>
      <cdr:x>0.3922</cdr:x>
      <cdr:y>0.76544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130300" y="1800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0.71292</cdr:x>
      <cdr:y>0.1859</cdr:y>
    </cdr:from>
    <cdr:to>
      <cdr:x>0.87445</cdr:x>
      <cdr:y>0.29821</cdr:y>
    </cdr:to>
    <cdr:sp macro="" textlink="">
      <cdr:nvSpPr>
        <cdr:cNvPr id="3" name="矩形标注 2"/>
        <cdr:cNvSpPr/>
      </cdr:nvSpPr>
      <cdr:spPr>
        <a:xfrm xmlns:a="http://schemas.openxmlformats.org/drawingml/2006/main">
          <a:off x="3749592" y="788895"/>
          <a:ext cx="849554" cy="476577"/>
        </a:xfrm>
        <a:prstGeom xmlns:a="http://schemas.openxmlformats.org/drawingml/2006/main" prst="wedgeRectCallout">
          <a:avLst>
            <a:gd name="adj1" fmla="val 38485"/>
            <a:gd name="adj2" fmla="val 8032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altLang="zh-CN" sz="1200" b="1" dirty="0">
              <a:latin typeface="Garamond" charset="0"/>
              <a:ea typeface="Garamond" charset="0"/>
              <a:cs typeface="Garamond" charset="0"/>
            </a:rPr>
            <a:t>~1.2 </a:t>
          </a:r>
          <a:r>
            <a:rPr lang="en-US" altLang="zh-CN" sz="1200" b="1" dirty="0" err="1">
              <a:latin typeface="Garamond" charset="0"/>
              <a:ea typeface="Garamond" charset="0"/>
              <a:cs typeface="Garamond" charset="0"/>
            </a:rPr>
            <a:t>hrs</a:t>
          </a:r>
          <a:r>
            <a:rPr lang="en-US" altLang="zh-CN" sz="1200" b="1" dirty="0">
              <a:latin typeface="Garamond" charset="0"/>
              <a:ea typeface="Garamond" charset="0"/>
              <a:cs typeface="Garamond" charset="0"/>
            </a:rPr>
            <a:t> Activity</a:t>
          </a:r>
          <a:endParaRPr lang="zh-CN" sz="1200" b="1" dirty="0">
            <a:latin typeface="Garamond" charset="0"/>
            <a:ea typeface="Garamond" charset="0"/>
            <a:cs typeface="Garamond" charset="0"/>
          </a:endParaRPr>
        </a:p>
      </cdr:txBody>
    </cdr:sp>
  </cdr:relSizeAnchor>
  <cdr:relSizeAnchor xmlns:cdr="http://schemas.openxmlformats.org/drawingml/2006/chartDrawing">
    <cdr:from>
      <cdr:x>0.24123</cdr:x>
      <cdr:y>0.43941</cdr:y>
    </cdr:from>
    <cdr:to>
      <cdr:x>0.38319</cdr:x>
      <cdr:y>0.5423</cdr:y>
    </cdr:to>
    <cdr:sp macro="" textlink="">
      <cdr:nvSpPr>
        <cdr:cNvPr id="4" name="矩形标注 3"/>
        <cdr:cNvSpPr/>
      </cdr:nvSpPr>
      <cdr:spPr>
        <a:xfrm xmlns:a="http://schemas.openxmlformats.org/drawingml/2006/main">
          <a:off x="1268746" y="1864660"/>
          <a:ext cx="746654" cy="436617"/>
        </a:xfrm>
        <a:prstGeom xmlns:a="http://schemas.openxmlformats.org/drawingml/2006/main" prst="wedgeRectCallout">
          <a:avLst>
            <a:gd name="adj1" fmla="val -20833"/>
            <a:gd name="adj2" fmla="val 87049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200" b="1" dirty="0">
              <a:solidFill>
                <a:schemeClr val="dk1"/>
              </a:solidFill>
              <a:effectLst/>
              <a:latin typeface="Garamond" charset="0"/>
              <a:ea typeface="Garamond" charset="0"/>
              <a:cs typeface="Garamond" charset="0"/>
            </a:rPr>
            <a:t>~ 8 </a:t>
          </a:r>
          <a:r>
            <a:rPr lang="en-US" altLang="zh-CN" sz="1200" b="1" dirty="0" err="1">
              <a:solidFill>
                <a:schemeClr val="dk1"/>
              </a:solidFill>
              <a:effectLst/>
              <a:latin typeface="Garamond" charset="0"/>
              <a:ea typeface="Garamond" charset="0"/>
              <a:cs typeface="Garamond" charset="0"/>
            </a:rPr>
            <a:t>hrs</a:t>
          </a:r>
          <a:r>
            <a:rPr lang="en-US" altLang="zh-CN" sz="1200" b="1" dirty="0">
              <a:solidFill>
                <a:schemeClr val="dk1"/>
              </a:solidFill>
              <a:effectLst/>
              <a:latin typeface="Garamond" charset="0"/>
              <a:ea typeface="Garamond" charset="0"/>
              <a:cs typeface="Garamond" charset="0"/>
            </a:rPr>
            <a:t> </a:t>
          </a:r>
          <a:r>
            <a:rPr lang="en-US" altLang="zh-CN" sz="1200" b="1" dirty="0" smtClean="0">
              <a:solidFill>
                <a:schemeClr val="dk1"/>
              </a:solidFill>
              <a:effectLst/>
              <a:latin typeface="Garamond" charset="0"/>
              <a:ea typeface="Garamond" charset="0"/>
              <a:cs typeface="Garamond" charset="0"/>
            </a:rPr>
            <a:t>Work</a:t>
          </a:r>
          <a:endParaRPr lang="zh-CN" altLang="zh-CN" sz="1200" b="1" dirty="0">
            <a:effectLst/>
            <a:latin typeface="Garamond" charset="0"/>
            <a:ea typeface="Garamond" charset="0"/>
            <a:cs typeface="Garamond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E05F9422-41B3-4FB3-A648-E0D422C4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5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0BEF5-46AB-400B-9D2F-CB93A1D21F03}" type="slidenum">
              <a:rPr lang="en-US" smtClean="0">
                <a:ea typeface="Osaka" pitchFamily="48" charset="-128"/>
              </a:rPr>
              <a:pPr/>
              <a:t>1</a:t>
            </a:fld>
            <a:endParaRPr lang="en-US">
              <a:ea typeface="Osaka" pitchFamily="4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Active transportation in north America </a:t>
            </a:r>
            <a:r>
              <a:rPr lang="en-US" altLang="zh-CN" baseline="0" dirty="0" smtClean="0"/>
              <a:t>tru</a:t>
            </a:r>
            <a:r>
              <a:rPr lang="en-US" baseline="0" dirty="0" smtClean="0"/>
              <a:t>ly need more attentions.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transportation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modes.</a:t>
            </a:r>
            <a:r>
              <a:rPr lang="zh-CN" altLang="en-US" baseline="0" dirty="0" smtClean="0"/>
              <a:t> </a:t>
            </a:r>
            <a:endParaRPr lang="en-US" baseline="0" dirty="0" smtClean="0"/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1173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10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baseline="0" dirty="0" smtClean="0"/>
              <a:t>A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pedestrian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tour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can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be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linked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with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other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modes.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professor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err="1" smtClean="0"/>
              <a:t>hupher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also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talked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about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the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err="1" smtClean="0"/>
              <a:t>muktimodal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tours.</a:t>
            </a:r>
            <a:r>
              <a:rPr lang="zh-CN" altLang="en-US" b="1" baseline="0" dirty="0" smtClean="0"/>
              <a:t> 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altLang="zh-CN" dirty="0" smtClean="0"/>
              <a:t>Recreation/</a:t>
            </a:r>
            <a:r>
              <a:rPr lang="en-US" altLang="zh-CN" dirty="0" err="1" smtClean="0"/>
              <a:t>utilirian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Unimodal/intermodal</a:t>
            </a:r>
            <a:r>
              <a:rPr lang="zh-CN" altLang="en-US" dirty="0" smtClean="0"/>
              <a:t> </a:t>
            </a:r>
            <a:endParaRPr lang="en-US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Now we have intermodal tour, now you have transfer location, and you conduct activities by walking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 it involve transit, do it involve auto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11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3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12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Here’s another case, you</a:t>
            </a:r>
            <a:r>
              <a:rPr lang="en-US" baseline="0" dirty="0" smtClean="0"/>
              <a:t> walk to work, spend 8 hours </a:t>
            </a:r>
          </a:p>
          <a:p>
            <a:pPr eaLnBrk="1" hangingPunct="1"/>
            <a:r>
              <a:rPr lang="en-US" baseline="0" dirty="0" smtClean="0"/>
              <a:t>You do some social at evening, and then you walk home. </a:t>
            </a:r>
          </a:p>
          <a:p>
            <a:pPr eaLnBrk="1" hangingPunct="1"/>
            <a:r>
              <a:rPr lang="en-US" baseline="0" dirty="0" smtClean="0"/>
              <a:t>Based on the observations, we can say is it a </a:t>
            </a:r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6876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13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can also talk about the </a:t>
            </a:r>
            <a:r>
              <a:rPr lang="en-US" altLang="zh-CN" dirty="0" smtClean="0"/>
              <a:t>pedestrian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accomplished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frequent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2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b="1" dirty="0" smtClean="0"/>
              <a:t>How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long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do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people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spend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on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these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pedestrian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tours,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because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we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need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to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spatially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understand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what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is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boundary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of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tours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are.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So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there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are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some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observations,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these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are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minutes,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the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orange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is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in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err="1" smtClean="0"/>
              <a:t>dowmtown</a:t>
            </a:r>
            <a:r>
              <a:rPr lang="en-US" altLang="zh-CN" sz="2800" b="1" baseline="0" dirty="0" smtClean="0"/>
              <a:t>,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so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err="1" smtClean="0"/>
              <a:t>ypu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have</a:t>
            </a:r>
            <a:r>
              <a:rPr lang="zh-CN" altLang="en-US" sz="2800" b="1" baseline="0" dirty="0" smtClean="0"/>
              <a:t> </a:t>
            </a:r>
            <a:r>
              <a:rPr lang="en-US" altLang="zh-CN" sz="2800" b="1" baseline="0" dirty="0" smtClean="0"/>
              <a:t>longer</a:t>
            </a:r>
            <a:r>
              <a:rPr lang="zh-CN" altLang="en-US" sz="2800" b="1" baseline="0" dirty="0" smtClean="0"/>
              <a:t>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A02A-C055-0A41-86E5-06175E6C44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b="1" dirty="0" smtClean="0"/>
              <a:t>And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we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did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the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same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thing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to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distance</a:t>
            </a:r>
            <a:r>
              <a:rPr lang="zh-CN" alt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A02A-C055-0A41-86E5-06175E6C44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16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summary,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trips,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sequence,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frequency,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scheduled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activities.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shopping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suburban.</a:t>
            </a:r>
          </a:p>
          <a:p>
            <a:pPr eaLnBrk="1" hangingPunct="1"/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stop,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2.3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suburban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downtown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downtown,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accomplish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downtown.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endParaRPr lang="zh-CN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3319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17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urban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forms.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daily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activites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r>
              <a:rPr lang="en-US" altLang="zh-CN" baseline="0" dirty="0" smtClean="0"/>
              <a:t>Suppose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household,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individuals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accomplished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typical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household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healily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destination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accomplish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actiities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other.</a:t>
            </a:r>
          </a:p>
          <a:p>
            <a:pPr eaLnBrk="1" hangingPunct="1"/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II.</a:t>
            </a:r>
            <a:r>
              <a:rPr lang="zh-CN" alt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Areas that contain a mix of commercial, institutional, and recreational uses, allow residents the opportunity to ‘live, work, and play’ in the same area and to move between activities conveniently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walking.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north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America,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we’re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trying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away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from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Because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certainly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sustable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18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pedestrian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tours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pedestrians?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environment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allows,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embedded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activity-based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models?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48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19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improving access and connections to transit for people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 help to not only promote transit but also to encourage more walking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integrating transit with walking and cycling is important, including the fact that most people using transit are accessing it by foot or by bicycle,” it reads. </a:t>
            </a:r>
          </a:p>
          <a:p>
            <a:pPr eaLnBrk="1" hangingPunct="1"/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guys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waterloo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800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milllon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dollars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value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project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cannot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realized.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altLang="zh-CN" baseline="0" dirty="0" smtClean="0"/>
          </a:p>
          <a:p>
            <a:pPr eaLnBrk="1" hangingPunct="1"/>
            <a:endParaRPr lang="en-US" sz="1200" b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2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work in waterloo, is trying to understanding and modeling </a:t>
            </a:r>
            <a:r>
              <a:rPr lang="en-US" altLang="zh-CN" baseline="0" dirty="0" smtClean="0"/>
              <a:t>pedestrians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in a meaningful way. </a:t>
            </a:r>
            <a:endParaRPr lang="en-US" dirty="0" smtClean="0"/>
          </a:p>
          <a:p>
            <a:pPr eaLnBrk="1" hangingPunct="1"/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answer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h</a:t>
            </a:r>
            <a:r>
              <a:rPr lang="en-US" dirty="0" smtClean="0"/>
              <a:t>ow can we</a:t>
            </a:r>
            <a:r>
              <a:rPr lang="en-US" baseline="0" dirty="0" smtClean="0"/>
              <a:t> better represent pedestrians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passively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smartphones.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3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20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us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app,</a:t>
            </a:r>
            <a:r>
              <a:rPr lang="zh-CN" altLang="en-US" dirty="0" smtClean="0"/>
              <a:t> </a:t>
            </a:r>
            <a:r>
              <a:rPr lang="en-US" altLang="zh-CN" dirty="0" smtClean="0"/>
              <a:t>please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hesitate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cooperations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halp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plesase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17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21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37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23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3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would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like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give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guys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quick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facts.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altLang="zh-CN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Note: The available travel surveys were used for each country; the year of the survey is noted in parentheses after each country’s name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Dissimilarities in data collection methods, timing, and variable definitions limit the comparability of the modal shares shown. [Sources: Danish Ministry of Transport (MOT), British Department for Transport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German MOT, Statistics Netherlands, U.S. Census Bureau, U.S. Department of Transportation (DOT), and Norwegian Institute of Economic Research.]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7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4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altLang="zh-CN" dirty="0" smtClean="0"/>
              <a:t>Canada</a:t>
            </a:r>
            <a:r>
              <a:rPr lang="en-US" dirty="0" smtClean="0"/>
              <a:t>, we have been</a:t>
            </a:r>
            <a:r>
              <a:rPr lang="en-US" baseline="0" dirty="0" smtClean="0"/>
              <a:t> talking about pedestrians for decades. </a:t>
            </a:r>
          </a:p>
          <a:p>
            <a:pPr eaLnBrk="1" hangingPunct="1"/>
            <a:r>
              <a:rPr lang="en-US" baseline="0" dirty="0" smtClean="0"/>
              <a:t>Increasing pedestrians can benefit the public health, urban vibrancy, at same time reduce emissions. 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encouraging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Zero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transportation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master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plan.</a:t>
            </a:r>
            <a:r>
              <a:rPr lang="zh-CN" altLang="en-US" baseline="0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9243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5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meaningful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investments.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encourage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opportunities,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don</a:t>
            </a:r>
            <a:r>
              <a:rPr lang="uk-UA" altLang="zh-CN" baseline="0" dirty="0" smtClean="0"/>
              <a:t>’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Failure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pedestrian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tours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satisfying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activities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baseline="0" dirty="0" smtClean="0">
              <a:latin typeface="Arial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to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addressing impacts of investments in or policies towards walking. to do so, we need a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 better model to represent pedestrian. But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we’re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facing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several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difficulties.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altLang="zh-CN" sz="2400" b="1" baseline="0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baseline="0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How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pedestrian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tours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can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satisfy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people’s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daily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baseline="0" dirty="0" smtClean="0">
                <a:latin typeface="Garamond" charset="0"/>
                <a:ea typeface="Garamond" charset="0"/>
                <a:cs typeface="Garamond" charset="0"/>
              </a:rPr>
              <a:t>activities.</a:t>
            </a:r>
            <a:r>
              <a:rPr lang="zh-CN" altLang="en-US" sz="2400" b="1" baseline="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altLang="zh-CN" sz="2400" b="1" baseline="0" dirty="0" smtClean="0">
              <a:latin typeface="Garamond" charset="0"/>
              <a:ea typeface="Garamond" charset="0"/>
              <a:cs typeface="Garamond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3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6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Even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opportunities,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</a:t>
            </a:r>
            <a:r>
              <a:rPr lang="uk-UA" altLang="zh-CN" dirty="0" smtClean="0"/>
              <a:t>’</a:t>
            </a:r>
            <a:r>
              <a:rPr lang="en-US" altLang="zh-CN" dirty="0" smtClean="0"/>
              <a:t>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it.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research,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goal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collection,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empirical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gathered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forecasting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attributes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duration.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eaLnBrk="1" hangingPunct="1"/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location.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5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what we did in Edmonton.</a:t>
            </a:r>
            <a:r>
              <a:rPr 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household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travel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tragecyories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longtitude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latitude,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  <a:r>
              <a:rPr lang="zh-CN" alt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We have about 1700 participants, over 4million of GPS points in our dataset, and about 5000 traces. </a:t>
            </a:r>
          </a:p>
          <a:p>
            <a:r>
              <a:rPr lang="en-US" baseline="0" dirty="0" smtClean="0"/>
              <a:t>Downtown Edmonton is here, there is a very dense urban area, there is a very dense suburban areas in here. </a:t>
            </a:r>
          </a:p>
          <a:p>
            <a:r>
              <a:rPr lang="en-US" baseline="0" dirty="0" smtClean="0"/>
              <a:t>We just took the pedestrian traces that were happening in those two different areas, so we can compare urban and suburban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F9422-41B3-4FB3-A648-E0D422C4F4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bascally</a:t>
            </a:r>
            <a:r>
              <a:rPr lang="en-US" dirty="0" smtClean="0"/>
              <a:t> what</a:t>
            </a:r>
            <a:r>
              <a:rPr lang="en-US" baseline="0" dirty="0" smtClean="0"/>
              <a:t> the data looks </a:t>
            </a:r>
            <a:r>
              <a:rPr lang="en-US" baseline="0" dirty="0" err="1" smtClean="0"/>
              <a:t>loke</a:t>
            </a:r>
            <a:r>
              <a:rPr lang="en-US" baseline="0" dirty="0" smtClean="0"/>
              <a:t>.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individual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home.</a:t>
            </a:r>
            <a:r>
              <a:rPr lang="zh-CN" alt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At evening, they take longer auto trips and conduct an activity. If you look at the speed vs. time, this is what the data looks like.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displaying those data, </a:t>
            </a:r>
            <a:r>
              <a:rPr lang="en-US" dirty="0" smtClean="0"/>
              <a:t>The</a:t>
            </a:r>
            <a:r>
              <a:rPr lang="en-US" baseline="0" dirty="0" smtClean="0"/>
              <a:t> first thing we do is classify the tours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F9422-41B3-4FB3-A648-E0D422C4F4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674B-2308-419A-84C0-25532BA5A2ED}" type="slidenum">
              <a:rPr lang="en-US" smtClean="0">
                <a:ea typeface="Osaka" pitchFamily="48" charset="-128"/>
              </a:rPr>
              <a:pPr/>
              <a:t>9</a:t>
            </a:fld>
            <a:endParaRPr lang="en-US">
              <a:ea typeface="Osaka" pitchFamily="48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Classify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purpose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complexity.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479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388" y="5705475"/>
            <a:ext cx="8964612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124075" y="6354763"/>
            <a:ext cx="50657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 Narrow" pitchFamily="34" charset="0"/>
                <a:ea typeface="+mn-ea"/>
              </a:rPr>
              <a:t>Advancing Transit Solutions through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wpti_logo_longform_16inch_widthFIX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33624" y="6176619"/>
            <a:ext cx="4645152" cy="25504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3505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066800"/>
            <a:ext cx="3505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0668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ChangeArrowheads="1"/>
          </p:cNvSpPr>
          <p:nvPr userDrawn="1"/>
        </p:nvSpPr>
        <p:spPr bwMode="auto">
          <a:xfrm>
            <a:off x="0" y="3581400"/>
            <a:ext cx="15240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EFEFEF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xiaomeng.xu@uwaterloo.ca" TargetMode="External"/><Relationship Id="rId4" Type="http://schemas.openxmlformats.org/officeDocument/2006/relationships/hyperlink" Target="mailto:jcasello@uwaterloo.ca" TargetMode="External"/><Relationship Id="rId5" Type="http://schemas.openxmlformats.org/officeDocument/2006/relationships/hyperlink" Target="https://uwaterloo.ca/waterloo-public-transportation-initiativ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onlinepubs.trb.org/onlinepubs/trnews/trnews280westerneurop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www.toronto.ca/wp-content/uploads/2017/11/990f-2017-Vision-Zero-Road-Safety-Plan_June1.pdf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www.tcat.ca/wp-content/uploads/2017/03/ATPBtG.2017.03.16.forweb-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962400" y="5715000"/>
            <a:ext cx="5181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91730" y="1708025"/>
            <a:ext cx="88047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altLang="zh-CN" sz="3600" b="1" dirty="0">
                <a:latin typeface="Garamond" panose="02020404030301010803" pitchFamily="18" charset="0"/>
              </a:rPr>
              <a:t>Pedestrian Tours in Different Urban Forms: Evidence from Smartphone Data</a:t>
            </a:r>
            <a:endParaRPr lang="zh-CN" altLang="en-US" sz="3600" b="1" dirty="0">
              <a:latin typeface="Garamond" panose="02020404030301010803" pitchFamily="18" charset="0"/>
            </a:endParaRPr>
          </a:p>
          <a:p>
            <a:pPr algn="ctr"/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3217045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Xiaomeng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Xu</a:t>
            </a:r>
            <a:r>
              <a:rPr lang="en-US" altLang="zh-CN" sz="2800" baseline="30000" dirty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algn="ctr"/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Dr. Jeff Casello</a:t>
            </a:r>
            <a:r>
              <a:rPr lang="en-US" altLang="zh-CN" sz="2800" baseline="30000" dirty="0">
                <a:latin typeface="Garamond" charset="0"/>
                <a:ea typeface="Garamond" charset="0"/>
                <a:cs typeface="Garamond" charset="0"/>
              </a:rPr>
              <a:t>2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algn="ctr"/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altLang="zh-CN" sz="2000" dirty="0">
                <a:latin typeface="Garamond" charset="0"/>
                <a:ea typeface="Garamond" charset="0"/>
                <a:cs typeface="Garamond" charset="0"/>
              </a:rPr>
              <a:t>Presentation For </a:t>
            </a:r>
          </a:p>
          <a:p>
            <a:pPr algn="ctr"/>
            <a:r>
              <a:rPr lang="en-US" altLang="zh-CN" sz="2000" b="1" dirty="0">
                <a:latin typeface="Garamond" charset="0"/>
                <a:ea typeface="Garamond" charset="0"/>
                <a:cs typeface="Garamond" charset="0"/>
              </a:rPr>
              <a:t>The Science behind Hands on Sustainable Mobility </a:t>
            </a:r>
          </a:p>
          <a:p>
            <a:pPr algn="ctr"/>
            <a:r>
              <a:rPr lang="en-US" altLang="zh-CN" sz="1600" baseline="30000" dirty="0" smtClean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altLang="zh-CN" sz="1600" dirty="0" smtClean="0">
                <a:latin typeface="Garamond" charset="0"/>
                <a:ea typeface="Garamond" charset="0"/>
                <a:cs typeface="Garamond" charset="0"/>
              </a:rPr>
              <a:t>School </a:t>
            </a:r>
            <a:r>
              <a:rPr lang="en-US" altLang="zh-CN" sz="1600" dirty="0">
                <a:latin typeface="Garamond" charset="0"/>
                <a:ea typeface="Garamond" charset="0"/>
                <a:cs typeface="Garamond" charset="0"/>
              </a:rPr>
              <a:t>of Planning, </a:t>
            </a:r>
            <a:r>
              <a:rPr lang="en-US" altLang="zh-CN" sz="1600" baseline="300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2</a:t>
            </a:r>
            <a:r>
              <a:rPr lang="zh-CN" altLang="en-US" sz="1600" baseline="300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School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of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Planning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and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Department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of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Civil</a:t>
            </a:r>
            <a:r>
              <a:rPr lang="zh-CN" altLang="en-US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Engineering</a:t>
            </a:r>
            <a:r>
              <a:rPr lang="en-US" altLang="zh-CN" sz="1600" baseline="300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fr-FR" sz="1400" dirty="0">
                <a:latin typeface="Times New Roman" pitchFamily="18" charset="0"/>
              </a:rPr>
              <a:t/>
            </a:r>
            <a:br>
              <a:rPr lang="fr-FR" sz="1400" dirty="0">
                <a:latin typeface="Times New Roman" pitchFamily="18" charset="0"/>
              </a:rPr>
            </a:br>
            <a:r>
              <a:rPr lang="en-US" altLang="zh-CN" sz="1400" b="1" dirty="0" smtClean="0">
                <a:latin typeface="Times New Roman" pitchFamily="18" charset="0"/>
              </a:rPr>
              <a:t>University</a:t>
            </a:r>
            <a:r>
              <a:rPr lang="zh-CN" altLang="en-US" sz="1400" b="1" dirty="0" smtClean="0">
                <a:latin typeface="Times New Roman" pitchFamily="18" charset="0"/>
              </a:rPr>
              <a:t> </a:t>
            </a:r>
            <a:r>
              <a:rPr lang="en-US" altLang="zh-CN" sz="1400" b="1" dirty="0" smtClean="0">
                <a:latin typeface="Times New Roman" pitchFamily="18" charset="0"/>
              </a:rPr>
              <a:t>of</a:t>
            </a:r>
            <a:r>
              <a:rPr lang="zh-CN" altLang="en-US" sz="1400" b="1" dirty="0" smtClean="0">
                <a:latin typeface="Times New Roman" pitchFamily="18" charset="0"/>
              </a:rPr>
              <a:t> </a:t>
            </a:r>
            <a:r>
              <a:rPr lang="en-US" altLang="zh-CN" sz="1400" b="1" dirty="0" smtClean="0">
                <a:latin typeface="Times New Roman" pitchFamily="18" charset="0"/>
              </a:rPr>
              <a:t>Waterloo</a:t>
            </a:r>
            <a:r>
              <a:rPr lang="zh-CN" altLang="en-US" sz="1400" dirty="0" smtClean="0">
                <a:latin typeface="Times New Roman" pitchFamily="18" charset="0"/>
              </a:rPr>
              <a:t> </a:t>
            </a:r>
            <a:endParaRPr lang="fr-FR" sz="1400" dirty="0" smtClean="0">
              <a:latin typeface="Times New Roman" pitchFamily="18" charset="0"/>
            </a:endParaRPr>
          </a:p>
          <a:p>
            <a:pPr algn="ctr"/>
            <a:endParaRPr lang="fr-FR" sz="1400" dirty="0">
              <a:latin typeface="Times New Roman" pitchFamily="18" charset="0"/>
            </a:endParaRPr>
          </a:p>
          <a:p>
            <a:pPr algn="ctr"/>
            <a:endParaRPr lang="fr-FR" sz="1400" dirty="0">
              <a:latin typeface="Times New Roman" pitchFamily="18" charset="0"/>
            </a:endParaRPr>
          </a:p>
          <a:p>
            <a:pPr algn="ctr"/>
            <a:r>
              <a:rPr lang="fr-FR" sz="1400" dirty="0" smtClean="0">
                <a:latin typeface="Times New Roman" pitchFamily="18" charset="0"/>
              </a:rPr>
              <a:t>Karlsruhe, Germany</a:t>
            </a:r>
          </a:p>
          <a:p>
            <a:pPr algn="ctr"/>
            <a:r>
              <a:rPr lang="fr-FR" sz="1400" dirty="0" smtClean="0">
                <a:latin typeface="Times New Roman" pitchFamily="18" charset="0"/>
              </a:rPr>
              <a:t>22 May 2019</a:t>
            </a:r>
          </a:p>
          <a:p>
            <a:pPr algn="ctr"/>
            <a:endParaRPr lang="fr-FR" sz="1400" dirty="0">
              <a:latin typeface="Times New Roman" pitchFamily="18" charset="0"/>
            </a:endParaRPr>
          </a:p>
          <a:p>
            <a:pPr algn="ctr"/>
            <a:endParaRPr lang="fr-FR" sz="1400" dirty="0" smtClean="0">
              <a:latin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</a:endParaRPr>
          </a:p>
        </p:txBody>
      </p:sp>
      <p:pic>
        <p:nvPicPr>
          <p:cNvPr id="5" name="Picture 2" descr="colou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5888038"/>
            <a:ext cx="1066800" cy="828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88086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Typology of Pedestrian Tours: Modes 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8843" y="5787298"/>
            <a:ext cx="37449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  <a:p>
            <a:endParaRPr lang="en-US" sz="1600" b="1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5" name="图片 18" descr="C:\Users\Administrator\Desktop\ClassficationExample_Intermodal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7" y="1214604"/>
            <a:ext cx="4257675" cy="305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325925" y="4055470"/>
            <a:ext cx="4290405" cy="2641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303" y="6276561"/>
            <a:ext cx="37449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Home-based utilitarian pedestrian tour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8" name="Picture 6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72" y="4008603"/>
            <a:ext cx="2790714" cy="2626146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776" y="1500188"/>
            <a:ext cx="4525454" cy="2472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777780" y="6270609"/>
            <a:ext cx="37449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latin typeface="Garamond" charset="0"/>
                <a:ea typeface="Garamond" charset="0"/>
                <a:cs typeface="Garamond" charset="0"/>
              </a:rPr>
              <a:t>U</a:t>
            </a:r>
            <a:r>
              <a:rPr lang="en-US" sz="1600" b="1" smtClean="0">
                <a:latin typeface="Garamond" charset="0"/>
                <a:ea typeface="Garamond" charset="0"/>
                <a:cs typeface="Garamond" charset="0"/>
              </a:rPr>
              <a:t>tilitarian </a:t>
            </a:r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pedestrian tour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0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1948294"/>
            <a:ext cx="4399280" cy="339944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88086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Complexity of Pedestrian Tours: Simple 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graphicFrame>
        <p:nvGraphicFramePr>
          <p:cNvPr id="12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37773"/>
              </p:ext>
            </p:extLst>
          </p:nvPr>
        </p:nvGraphicFramePr>
        <p:xfrm>
          <a:off x="-121920" y="1358900"/>
          <a:ext cx="4935362" cy="421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813442" y="1407716"/>
            <a:ext cx="395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Unimodal Recreation Pedestrian Tour </a:t>
            </a:r>
            <a:r>
              <a:rPr lang="en-US" altLang="zh-CN" sz="2000" b="1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Travel GPS 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Trajectory </a:t>
            </a:r>
            <a:endParaRPr lang="en-US" altLang="zh-CN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3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8585CFDE-8009-4710-84D7-CAA9EA8A12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094" y="2027583"/>
            <a:ext cx="4433045" cy="346121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76650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Complexity of Pedestrian Tours: Complex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05113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graphicFrame>
        <p:nvGraphicFramePr>
          <p:cNvPr id="9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08392"/>
              </p:ext>
            </p:extLst>
          </p:nvPr>
        </p:nvGraphicFramePr>
        <p:xfrm>
          <a:off x="-150741" y="1252329"/>
          <a:ext cx="5259490" cy="474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691033" y="1466576"/>
            <a:ext cx="435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Unimodal Utilitarian Pedestrian Tour </a:t>
            </a:r>
            <a:r>
              <a:rPr lang="en-US" altLang="zh-CN" sz="2000" b="1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Travel </a:t>
            </a:r>
            <a:r>
              <a:rPr lang="en-US" altLang="zh-CN" sz="2000" b="1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GPS 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Trajectory</a:t>
            </a:r>
            <a:endParaRPr lang="en-US" altLang="zh-CN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18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7882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Observed Activities on Pedestrian Tours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80053592"/>
              </p:ext>
            </p:extLst>
          </p:nvPr>
        </p:nvGraphicFramePr>
        <p:xfrm>
          <a:off x="-634" y="2034463"/>
          <a:ext cx="4697503" cy="352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54126832"/>
              </p:ext>
            </p:extLst>
          </p:nvPr>
        </p:nvGraphicFramePr>
        <p:xfrm>
          <a:off x="4249276" y="2072020"/>
          <a:ext cx="4697503" cy="328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968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103268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Distribution of </a:t>
            </a:r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Duration </a:t>
            </a:r>
            <a:endParaRPr lang="en-US" sz="3600" b="1" kern="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31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53210"/>
              </p:ext>
            </p:extLst>
          </p:nvPr>
        </p:nvGraphicFramePr>
        <p:xfrm>
          <a:off x="424070" y="1804507"/>
          <a:ext cx="4335608" cy="385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68633"/>
              </p:ext>
            </p:extLst>
          </p:nvPr>
        </p:nvGraphicFramePr>
        <p:xfrm>
          <a:off x="5009395" y="1921566"/>
          <a:ext cx="3551092" cy="385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文本框 12"/>
          <p:cNvSpPr txBox="1"/>
          <p:nvPr/>
        </p:nvSpPr>
        <p:spPr>
          <a:xfrm>
            <a:off x="333741" y="1161910"/>
            <a:ext cx="412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Intermodal Pedestrian Tour Travel in Downtown and Suburban</a:t>
            </a:r>
            <a:endParaRPr lang="zh-CN" altLang="en-US" sz="2000" b="1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6" name="文本框 15"/>
          <p:cNvSpPr txBox="1"/>
          <p:nvPr/>
        </p:nvSpPr>
        <p:spPr>
          <a:xfrm>
            <a:off x="4812948" y="1161910"/>
            <a:ext cx="441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Intermodal </a:t>
            </a:r>
            <a:r>
              <a:rPr lang="en-US" altLang="zh-CN" sz="200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and Unimodal Walking Time in Downtown and </a:t>
            </a:r>
            <a:r>
              <a:rPr lang="en-US" altLang="zh-CN" sz="2000" b="1" dirty="0" smtClean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Suburban</a:t>
            </a:r>
            <a:endParaRPr lang="en-US" altLang="zh-CN" sz="2000" b="1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92270" y="3560786"/>
            <a:ext cx="798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Garamond" charset="0"/>
                <a:ea typeface="Garamond" charset="0"/>
                <a:cs typeface="Garamond" charset="0"/>
              </a:defRPr>
            </a:pPr>
            <a:r>
              <a:rPr lang="en-US" altLang="zh-CN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Time </a:t>
            </a:r>
            <a:r>
              <a:rPr lang="en-US" altLang="zh-CN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(Mins)</a:t>
            </a:r>
            <a:endParaRPr lang="zh-CN" altLang="en-US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5538" y="6596390"/>
            <a:ext cx="3278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charset="0"/>
                <a:ea typeface="Garamond" charset="0"/>
                <a:cs typeface="Garamond" charset="0"/>
              </a:rPr>
              <a:t>Note: Total Travel Time = Travel Time + Activity Time</a:t>
            </a: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0978" y="6036209"/>
            <a:ext cx="384766" cy="141362"/>
          </a:xfrm>
          <a:prstGeom prst="rect">
            <a:avLst/>
          </a:prstGeom>
          <a:solidFill>
            <a:srgbClr val="F5B184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85744" y="5957174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charset="0"/>
                <a:ea typeface="Garamond" charset="0"/>
                <a:cs typeface="Garamond" charset="0"/>
              </a:rPr>
              <a:t>Downtown</a:t>
            </a: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6212" y="6274337"/>
            <a:ext cx="384766" cy="141362"/>
          </a:xfrm>
          <a:prstGeom prst="rect">
            <a:avLst/>
          </a:prstGeom>
          <a:solidFill>
            <a:srgbClr val="BFBFBF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09554" y="6195302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charset="0"/>
                <a:ea typeface="Garamond" charset="0"/>
                <a:cs typeface="Garamond" charset="0"/>
              </a:rPr>
              <a:t>Suburban</a:t>
            </a: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1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103268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EFEFEF"/>
                </a:solidFill>
                <a:latin typeface="Arial" charset="0"/>
                <a:ea typeface="Osaka" pitchFamily="48" charset="-128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Distribution of </a:t>
            </a:r>
            <a:r>
              <a:rPr lang="en-US" altLang="zh-CN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Distance</a:t>
            </a:r>
            <a:endParaRPr lang="en-US" sz="3600" b="1" kern="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18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501959"/>
              </p:ext>
            </p:extLst>
          </p:nvPr>
        </p:nvGraphicFramePr>
        <p:xfrm>
          <a:off x="-128337" y="1846303"/>
          <a:ext cx="4915456" cy="546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085525"/>
              </p:ext>
            </p:extLst>
          </p:nvPr>
        </p:nvGraphicFramePr>
        <p:xfrm>
          <a:off x="4824674" y="1789042"/>
          <a:ext cx="4309426" cy="455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本框 8"/>
          <p:cNvSpPr txBox="1"/>
          <p:nvPr/>
        </p:nvSpPr>
        <p:spPr>
          <a:xfrm>
            <a:off x="1" y="1102482"/>
            <a:ext cx="482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Garamond" charset="0"/>
                <a:ea typeface="Garamond" charset="0"/>
                <a:cs typeface="Garamond" charset="0"/>
              </a:rPr>
              <a:t>Intermodal Pedestrian Tour Travel Distance in Downtown and </a:t>
            </a:r>
            <a:r>
              <a:rPr lang="en-US" altLang="zh-CN" sz="2000" b="1" dirty="0" smtClean="0">
                <a:latin typeface="Garamond" charset="0"/>
                <a:ea typeface="Garamond" charset="0"/>
                <a:cs typeface="Garamond" charset="0"/>
              </a:rPr>
              <a:t>Suburban</a:t>
            </a:r>
            <a:endParaRPr lang="en-US" altLang="zh-CN" sz="20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081090" y="1100582"/>
            <a:ext cx="412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Garamond" charset="0"/>
                <a:ea typeface="Garamond" charset="0"/>
                <a:cs typeface="Garamond" charset="0"/>
              </a:rPr>
              <a:t>Unimodal and Intermodal Walking Distance in Downtown and Suburban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0978" y="6393401"/>
            <a:ext cx="384766" cy="141362"/>
          </a:xfrm>
          <a:prstGeom prst="rect">
            <a:avLst/>
          </a:prstGeom>
          <a:solidFill>
            <a:srgbClr val="F5B184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5744" y="6314366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charset="0"/>
                <a:ea typeface="Garamond" charset="0"/>
                <a:cs typeface="Garamond" charset="0"/>
              </a:rPr>
              <a:t>Downtown</a:t>
            </a: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12" y="6631529"/>
            <a:ext cx="384766" cy="141362"/>
          </a:xfrm>
          <a:prstGeom prst="rect">
            <a:avLst/>
          </a:prstGeom>
          <a:solidFill>
            <a:srgbClr val="BFBFBF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9554" y="655249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charset="0"/>
                <a:ea typeface="Garamond" charset="0"/>
                <a:cs typeface="Garamond" charset="0"/>
              </a:rPr>
              <a:t>Suburban</a:t>
            </a: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76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8" y="5259642"/>
            <a:ext cx="9144000" cy="9224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" y="3745070"/>
            <a:ext cx="5875207" cy="95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" y="2344221"/>
            <a:ext cx="5816129" cy="972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" y="950769"/>
            <a:ext cx="8809890" cy="92309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7882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Commonly Observed Pedestrian Tours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5711" y="1619986"/>
            <a:ext cx="886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Multiple errands run with long auto trips followed by short pedestrian tours – parking lot to the store, back to the vehicle.  Common in suburban areas.</a:t>
            </a:r>
            <a:endParaRPr lang="en-US" sz="2000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922" y="3091778"/>
            <a:ext cx="9175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Transit access from suburban areas to downtown; long pedestrian tour accomplishing multiple activities.</a:t>
            </a:r>
            <a:endParaRPr lang="en-US" sz="2000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470" y="4478673"/>
            <a:ext cx="88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Auto access to parking – at destination in suburban areas, adjacent to core downtown area; long pedestrian tour accomplishing multiple activities.</a:t>
            </a:r>
            <a:endParaRPr lang="en-US" sz="2000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2399" y="6056856"/>
            <a:ext cx="89931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Auto access from suburbs to transit (P+R); travel to downtown for work / other activities; return home by transit-to-auto</a:t>
            </a:r>
            <a:endParaRPr lang="en-US" sz="2000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7791" y="5759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2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8634485" cy="609600"/>
          </a:xfrm>
        </p:spPr>
        <p:txBody>
          <a:bodyPr/>
          <a:lstStyle/>
          <a:p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Pedestrian </a:t>
            </a:r>
            <a:r>
              <a:rPr lang="en-US" sz="3600" b="1" smtClean="0">
                <a:latin typeface="Garamond" charset="0"/>
                <a:ea typeface="Garamond" charset="0"/>
                <a:cs typeface="Garamond" charset="0"/>
              </a:rPr>
              <a:t>Tours in Different Urban Forms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47" name="Diagram 46">
            <a:extLst>
              <a:ext uri="{FF2B5EF4-FFF2-40B4-BE49-F238E27FC236}">
                <a16:creationId xmlns="" xmlns:a16="http://schemas.microsoft.com/office/drawing/2014/main" id="{B9ABD82F-6F0B-4C97-A59D-0468A19F8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822561"/>
              </p:ext>
            </p:extLst>
          </p:nvPr>
        </p:nvGraphicFramePr>
        <p:xfrm>
          <a:off x="122618" y="1280843"/>
          <a:ext cx="4201409" cy="454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1280843"/>
            <a:ext cx="4819972" cy="23954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717960"/>
            <a:ext cx="4819972" cy="2396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637" y="314014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Case I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1976" y="552582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Case II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3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8634485" cy="609600"/>
          </a:xfrm>
        </p:spPr>
        <p:txBody>
          <a:bodyPr/>
          <a:lstStyle/>
          <a:p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Pedestrian Tours in Activity-based Model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7" y="1187537"/>
            <a:ext cx="5541923" cy="5495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334" y="5826842"/>
            <a:ext cx="2429302" cy="9492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B9ABD82F-6F0B-4C97-A59D-0468A19F8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797761"/>
              </p:ext>
            </p:extLst>
          </p:nvPr>
        </p:nvGraphicFramePr>
        <p:xfrm>
          <a:off x="122618" y="1280843"/>
          <a:ext cx="4201409" cy="454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803200" y="2332800"/>
            <a:ext cx="3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5853" y="5250873"/>
            <a:ext cx="3982959" cy="1537853"/>
          </a:xfrm>
          <a:prstGeom prst="rect">
            <a:avLst/>
          </a:prstGeom>
          <a:solidFill>
            <a:srgbClr val="B4D69A"/>
          </a:solidFill>
          <a:ln w="12700" cap="flat" cmpd="sng" algn="ctr">
            <a:solidFill>
              <a:srgbClr val="B3BD00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Constraints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&amp;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Scheduling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9554" y="5303761"/>
            <a:ext cx="3109671" cy="70911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Walking: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time;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supervision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zh-CN" alt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9554" y="6053099"/>
            <a:ext cx="3109671" cy="70911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Auto:</a:t>
            </a:r>
            <a:r>
              <a:rPr kumimoji="0" lang="zh-CN" alt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money;</a:t>
            </a:r>
            <a:r>
              <a:rPr kumimoji="0" lang="zh-CN" alt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vehicles;</a:t>
            </a:r>
            <a:r>
              <a:rPr kumimoji="0" lang="zh-CN" alt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drivers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0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8389749" cy="609600"/>
          </a:xfrm>
        </p:spPr>
        <p:txBody>
          <a:bodyPr/>
          <a:lstStyle/>
          <a:p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Conclusion and Future Wor</a:t>
            </a:r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98" y="1364777"/>
            <a:ext cx="5620517" cy="434312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76011" y="4154661"/>
            <a:ext cx="3762020" cy="14272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Project Information: </a:t>
            </a:r>
            <a:endParaRPr lang="en-US" altLang="zh-CN" sz="16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19 km LRT, 16 km </a:t>
            </a:r>
            <a:r>
              <a:rPr lang="en-US" altLang="zh-CN" sz="1600" b="1" dirty="0" err="1" smtClean="0">
                <a:latin typeface="Garamond" charset="0"/>
                <a:ea typeface="Garamond" charset="0"/>
                <a:cs typeface="Garamond" charset="0"/>
              </a:rPr>
              <a:t>aBRT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, 22 stations </a:t>
            </a:r>
          </a:p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$ 818m (32% Fed, 37% </a:t>
            </a:r>
            <a:r>
              <a:rPr lang="en-US" altLang="zh-CN" sz="1600" b="1" dirty="0" err="1" smtClean="0">
                <a:latin typeface="Garamond" charset="0"/>
                <a:ea typeface="Garamond" charset="0"/>
                <a:cs typeface="Garamond" charset="0"/>
              </a:rPr>
              <a:t>Prov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, 31% Local)</a:t>
            </a:r>
          </a:p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Construction 2014, Operation June 21,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64777"/>
            <a:ext cx="3794078" cy="379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900"/>
              </a:lnSpc>
              <a:buNone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Project Goals: </a:t>
            </a: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>
              <a:lnSpc>
                <a:spcPts val="2900"/>
              </a:lnSpc>
              <a:buFont typeface="Wingdings" charset="2"/>
              <a:buChar char="v"/>
            </a:pP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15</a:t>
            </a:r>
            <a:r>
              <a:rPr lang="en-US" altLang="zh-CN" sz="2200" b="1" dirty="0">
                <a:latin typeface="Garamond" charset="0"/>
                <a:ea typeface="Garamond" charset="0"/>
                <a:cs typeface="Garamond" charset="0"/>
              </a:rPr>
              <a:t>% of all trips in the Region will be by </a:t>
            </a: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transit;</a:t>
            </a:r>
          </a:p>
          <a:p>
            <a:pPr marL="342900" indent="-342900">
              <a:lnSpc>
                <a:spcPts val="2900"/>
              </a:lnSpc>
              <a:buFont typeface="Wingdings" charset="2"/>
              <a:buChar char="v"/>
            </a:pP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12</a:t>
            </a:r>
            <a:r>
              <a:rPr lang="en-US" altLang="zh-CN" sz="2200" b="1" dirty="0">
                <a:latin typeface="Garamond" charset="0"/>
                <a:ea typeface="Garamond" charset="0"/>
                <a:cs typeface="Garamond" charset="0"/>
              </a:rPr>
              <a:t>% of all trips will be by cycling or walking </a:t>
            </a:r>
            <a:endParaRPr lang="en-US" altLang="zh-CN" sz="22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>
              <a:lnSpc>
                <a:spcPts val="2900"/>
              </a:lnSpc>
              <a:buFont typeface="Wingdings" charset="2"/>
              <a:buChar char="v"/>
            </a:pP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Generate </a:t>
            </a:r>
            <a:r>
              <a:rPr lang="en-US" altLang="zh-CN" sz="2200" b="1" dirty="0">
                <a:latin typeface="Garamond" charset="0"/>
                <a:ea typeface="Garamond" charset="0"/>
                <a:cs typeface="Garamond" charset="0"/>
              </a:rPr>
              <a:t>“intensification” – increased diversity and density of land uses in the </a:t>
            </a: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core</a:t>
            </a:r>
          </a:p>
          <a:p>
            <a:pPr marL="342900" indent="-342900">
              <a:lnSpc>
                <a:spcPts val="2900"/>
              </a:lnSpc>
              <a:buFont typeface="Wingdings" charset="2"/>
              <a:buChar char="v"/>
            </a:pPr>
            <a:r>
              <a:rPr lang="en-US" altLang="zh-CN" sz="2200" b="1" dirty="0" smtClean="0">
                <a:latin typeface="Garamond" charset="0"/>
                <a:ea typeface="Garamond" charset="0"/>
                <a:cs typeface="Garamond" charset="0"/>
              </a:rPr>
              <a:t>Limit </a:t>
            </a:r>
            <a:r>
              <a:rPr lang="en-US" altLang="zh-CN" sz="2200" b="1" dirty="0">
                <a:latin typeface="Garamond" charset="0"/>
                <a:ea typeface="Garamond" charset="0"/>
                <a:cs typeface="Garamond" charset="0"/>
              </a:rPr>
              <a:t>urban sprawl </a:t>
            </a:r>
          </a:p>
        </p:txBody>
      </p:sp>
    </p:spTree>
    <p:extLst>
      <p:ext uri="{BB962C8B-B14F-4D97-AF65-F5344CB8AC3E}">
        <p14:creationId xmlns:p14="http://schemas.microsoft.com/office/powerpoint/2010/main" val="134779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Presentation Outline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BD63EF-F520-4292-9063-BD92A4A0BF15}"/>
              </a:ext>
            </a:extLst>
          </p:cNvPr>
          <p:cNvSpPr txBox="1"/>
          <p:nvPr/>
        </p:nvSpPr>
        <p:spPr>
          <a:xfrm>
            <a:off x="461185" y="1132104"/>
            <a:ext cx="8420266" cy="44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80"/>
              </a:lnSpc>
              <a:buAutoNum type="arabicPeriod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Introduction and Research Objectives </a:t>
            </a:r>
          </a:p>
          <a:p>
            <a:pPr marL="514350" indent="-514350">
              <a:lnSpc>
                <a:spcPts val="3080"/>
              </a:lnSpc>
              <a:buAutoNum type="arabicPeriod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Study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Area and Data Collection </a:t>
            </a: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lnSpc>
                <a:spcPts val="3080"/>
              </a:lnSpc>
              <a:buAutoNum type="arabicPeriod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Pedestrian Tours: Typology and Complexity</a:t>
            </a: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Purpose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of walking</a:t>
            </a:r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Modal properties </a:t>
            </a: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Number of activities </a:t>
            </a: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Distribution of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destinations</a:t>
            </a: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lnSpc>
                <a:spcPts val="3080"/>
              </a:lnSpc>
              <a:buAutoNum type="arabicPeriod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Pedestrian Tours in Different Urban Forms</a:t>
            </a: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Where pedestrian tours take place?  </a:t>
            </a:r>
            <a:endParaRPr lang="en-US" altLang="zh-CN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 marL="971550" lvl="1" indent="-514350">
              <a:lnSpc>
                <a:spcPts val="3080"/>
              </a:lnSpc>
              <a:buFont typeface="Wingdings" charset="2"/>
              <a:buChar char="v"/>
            </a:pP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Translation of the data into modeling </a:t>
            </a:r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lnSpc>
                <a:spcPts val="3080"/>
              </a:lnSpc>
              <a:buAutoNum type="arabicPeriod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Future Work </a:t>
            </a:r>
            <a:endParaRPr lang="zh-CN" alt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8389749" cy="609600"/>
          </a:xfrm>
        </p:spPr>
        <p:txBody>
          <a:bodyPr/>
          <a:lstStyle/>
          <a:p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Conclusion and Future Wor</a:t>
            </a:r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1288386"/>
            <a:ext cx="86890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Gathering robust, spatially and temporally disaggregate data on pedestrian tours allows for inclusion of pedestrian activities in travel forecasting models;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As a result, investments in or policies towards pedestrians can be evaluated for their impacts on system performance through conventional or activity based models;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Major investments in other transportation modes – LRT for example – or changes in built environment – can also produce changes in pedestrian activities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Further opportunities and cooperation: passive data collection apps  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6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Contacts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Ming (</a:t>
            </a:r>
            <a:r>
              <a:rPr lang="en-US" altLang="zh-CN" sz="2400" b="1" dirty="0" err="1" smtClean="0">
                <a:latin typeface="Garamond" charset="0"/>
                <a:ea typeface="Garamond" charset="0"/>
                <a:cs typeface="Garamond" charset="0"/>
              </a:rPr>
              <a:t>Xiaomeng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Xu)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  <a:hlinkClick r:id="rId3"/>
              </a:rPr>
              <a:t>xiaomeng.xu@uwaterloo.ca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;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226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978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8186</a:t>
            </a:r>
          </a:p>
          <a:p>
            <a:pPr marL="0" indent="0">
              <a:buNone/>
            </a:pP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Professor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Jeff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err="1">
                <a:latin typeface="Garamond" charset="0"/>
                <a:ea typeface="Garamond" charset="0"/>
                <a:cs typeface="Garamond" charset="0"/>
              </a:rPr>
              <a:t>Casello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,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Ph.D.,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P.E.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  <a:hlinkClick r:id="rId4"/>
              </a:rPr>
              <a:t>jcasello@uwaterloo.ca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;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519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888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4567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ext.</a:t>
            </a:r>
            <a:r>
              <a:rPr lang="zh-CN" altLang="en-US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37538</a:t>
            </a:r>
          </a:p>
          <a:p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Waterloo Public Transportation Initiative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  <a:hlinkClick r:id="rId5"/>
              </a:rPr>
              <a:t>https://uwaterloo.ca/waterloo-public-transportation-initiative/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1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1" y="3092958"/>
            <a:ext cx="4119806" cy="1084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4" y="2653750"/>
            <a:ext cx="2471928" cy="20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9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Garamond" charset="0"/>
                <a:ea typeface="Garamond" charset="0"/>
                <a:cs typeface="Garamond" charset="0"/>
              </a:rPr>
              <a:t>Costs</a:t>
            </a:r>
            <a:r>
              <a:rPr lang="zh-CN" altLang="en-US" sz="3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3600" b="1" dirty="0">
                <a:latin typeface="Garamond" charset="0"/>
                <a:ea typeface="Garamond" charset="0"/>
                <a:cs typeface="Garamond" charset="0"/>
              </a:rPr>
              <a:t>of</a:t>
            </a:r>
            <a:r>
              <a:rPr lang="zh-CN" altLang="en-US" sz="3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3600" b="1" dirty="0">
                <a:latin typeface="Garamond" charset="0"/>
                <a:ea typeface="Garamond" charset="0"/>
                <a:cs typeface="Garamond" charset="0"/>
              </a:rPr>
              <a:t>Individual</a:t>
            </a:r>
            <a:r>
              <a:rPr lang="zh-CN" altLang="en-US" sz="3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3600" b="1" dirty="0" smtClean="0">
                <a:latin typeface="Garamond" charset="0"/>
                <a:ea typeface="Garamond" charset="0"/>
                <a:cs typeface="Garamond" charset="0"/>
              </a:rPr>
              <a:t>Tours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4912" y="1917123"/>
            <a:ext cx="4247880" cy="36916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3" y="3045052"/>
            <a:ext cx="683585" cy="683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868" y="3642911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Home(O)</a:t>
            </a:r>
            <a:r>
              <a:rPr lang="zh-CN" altLang="en-US" sz="1400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14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1917122"/>
            <a:ext cx="672984" cy="6729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96313" y="2629684"/>
            <a:ext cx="976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Work</a:t>
            </a:r>
            <a:r>
              <a:rPr lang="zh-CN" altLang="en-US" sz="14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(D</a:t>
            </a:r>
            <a:r>
              <a:rPr lang="en-US" altLang="zh-CN" sz="1400" b="1" baseline="-25000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en-US" altLang="zh-CN" sz="14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36" y="3281875"/>
            <a:ext cx="670382" cy="67038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527450" y="1696120"/>
            <a:ext cx="3593504" cy="1585822"/>
          </a:xfrm>
          <a:prstGeom prst="ellipse">
            <a:avLst/>
          </a:prstGeom>
          <a:solidFill>
            <a:schemeClr val="tx1">
              <a:alpha val="4000"/>
            </a:schemeClr>
          </a:solidFill>
          <a:ln w="44450">
            <a:solidFill>
              <a:schemeClr val="tx1">
                <a:alpha val="8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701182" y="3407327"/>
            <a:ext cx="167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Destination</a:t>
            </a:r>
            <a:r>
              <a:rPr lang="zh-CN" altLang="en-US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zh-CN" altLang="en-US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(D</a:t>
            </a:r>
            <a:r>
              <a:rPr lang="en-US" altLang="zh-CN" sz="1400" b="1" baseline="-25000" dirty="0">
                <a:latin typeface="Garamond" charset="0"/>
                <a:ea typeface="Garamond" charset="0"/>
                <a:cs typeface="Garamond" charset="0"/>
              </a:rPr>
              <a:t>V1</a:t>
            </a:r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)</a:t>
            </a:r>
            <a:r>
              <a:rPr lang="zh-CN" altLang="en-US" sz="1400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1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400" y="4838185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Case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  </a:t>
            </a:r>
          </a:p>
          <a:p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Case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2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572814" y="5020114"/>
            <a:ext cx="706033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02" y="2128105"/>
            <a:ext cx="670382" cy="67038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578529" y="5231569"/>
            <a:ext cx="706033" cy="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8" y="1765872"/>
            <a:ext cx="670382" cy="6703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1705" y="2209654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/>
              <a:t>D</a:t>
            </a:r>
            <a:r>
              <a:rPr lang="en-US" altLang="zh-CN" sz="1350" b="1" baseline="-25000"/>
              <a:t>V3</a:t>
            </a:r>
            <a:r>
              <a:rPr lang="zh-CN" altLang="en-US" sz="1350" dirty="0"/>
              <a:t> </a:t>
            </a:r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102855" y="2758294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/>
              <a:t>D</a:t>
            </a:r>
            <a:r>
              <a:rPr lang="en-US" altLang="zh-CN" sz="1350" b="1" baseline="-25000"/>
              <a:t>V2</a:t>
            </a:r>
            <a:r>
              <a:rPr lang="zh-CN" altLang="en-US" sz="1350" dirty="0"/>
              <a:t> </a:t>
            </a:r>
            <a:endParaRPr lang="en-US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557888" y="2463297"/>
            <a:ext cx="5422033" cy="101713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163118" y="2540501"/>
            <a:ext cx="1755713" cy="107656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27927" y="2308300"/>
            <a:ext cx="285247" cy="97357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618084" y="2209654"/>
            <a:ext cx="1154375" cy="253643"/>
          </a:xfrm>
          <a:prstGeom prst="straightConnector1">
            <a:avLst/>
          </a:prstGeom>
          <a:ln w="666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035039" y="3429000"/>
            <a:ext cx="2838401" cy="1305073"/>
            <a:chOff x="8046720" y="3429000"/>
            <a:chExt cx="3784535" cy="1740097"/>
          </a:xfrm>
        </p:grpSpPr>
        <p:sp>
          <p:nvSpPr>
            <p:cNvPr id="33" name="Oval 32"/>
            <p:cNvSpPr/>
            <p:nvPr/>
          </p:nvSpPr>
          <p:spPr>
            <a:xfrm>
              <a:off x="8046720" y="3429000"/>
              <a:ext cx="1740097" cy="1740097"/>
            </a:xfrm>
            <a:prstGeom prst="ellipse">
              <a:avLst/>
            </a:prstGeom>
            <a:noFill/>
            <a:ln w="4762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51652" y="4160520"/>
              <a:ext cx="197960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Garamond" charset="0"/>
                  <a:ea typeface="Garamond" charset="0"/>
                  <a:cs typeface="Garamond" charset="0"/>
                </a:rPr>
                <a:t>High</a:t>
              </a:r>
              <a:r>
                <a:rPr lang="zh-CN" altLang="en-US" sz="1400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sz="1400" b="1" dirty="0">
                  <a:latin typeface="Garamond" charset="0"/>
                  <a:ea typeface="Garamond" charset="0"/>
                  <a:cs typeface="Garamond" charset="0"/>
                </a:rPr>
                <a:t>Pedestrian</a:t>
              </a:r>
              <a:r>
                <a:rPr lang="zh-CN" altLang="en-US" sz="1400" b="1" dirty="0">
                  <a:latin typeface="Garamond" charset="0"/>
                  <a:ea typeface="Garamond" charset="0"/>
                  <a:cs typeface="Garamond" charset="0"/>
                </a:rPr>
                <a:t> </a:t>
              </a:r>
            </a:p>
            <a:p>
              <a:r>
                <a:rPr lang="en-US" altLang="zh-CN" sz="1400" b="1" dirty="0">
                  <a:latin typeface="Garamond" charset="0"/>
                  <a:ea typeface="Garamond" charset="0"/>
                  <a:cs typeface="Garamond" charset="0"/>
                </a:rPr>
                <a:t>Tours</a:t>
              </a:r>
              <a:r>
                <a:rPr lang="zh-CN" altLang="en-US" sz="1400" b="1" dirty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sz="1400" b="1" dirty="0">
                  <a:latin typeface="Garamond" charset="0"/>
                  <a:ea typeface="Garamond" charset="0"/>
                  <a:cs typeface="Garamond" charset="0"/>
                </a:rPr>
                <a:t>(D</a:t>
              </a:r>
              <a:r>
                <a:rPr lang="en-US" altLang="zh-CN" sz="1400" b="1" baseline="-25000" dirty="0">
                  <a:latin typeface="Garamond" charset="0"/>
                  <a:ea typeface="Garamond" charset="0"/>
                  <a:cs typeface="Garamond" charset="0"/>
                </a:rPr>
                <a:t>V4</a:t>
              </a:r>
              <a:r>
                <a:rPr lang="en-US" altLang="zh-CN" sz="1400" b="1" dirty="0">
                  <a:latin typeface="Garamond" charset="0"/>
                  <a:ea typeface="Garamond" charset="0"/>
                  <a:cs typeface="Garamond" charset="0"/>
                </a:rPr>
                <a:t>)</a:t>
              </a:r>
              <a:r>
                <a:rPr lang="zh-CN" altLang="en-US" sz="1400" b="1" dirty="0">
                  <a:latin typeface="Garamond" charset="0"/>
                  <a:ea typeface="Garamond" charset="0"/>
                  <a:cs typeface="Garamond" charset="0"/>
                </a:rPr>
                <a:t> </a:t>
              </a:r>
            </a:p>
            <a:p>
              <a:endParaRPr lang="en-US" sz="1400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673" y="3636948"/>
              <a:ext cx="893842" cy="893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853" y="3886417"/>
              <a:ext cx="893842" cy="893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110" y="4036764"/>
              <a:ext cx="893842" cy="893842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8" name="Straight Arrow Connector 37"/>
          <p:cNvCxnSpPr/>
          <p:nvPr/>
        </p:nvCxnSpPr>
        <p:spPr>
          <a:xfrm flipH="1">
            <a:off x="1626467" y="2629684"/>
            <a:ext cx="1321235" cy="75716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612819" y="2463297"/>
            <a:ext cx="5256068" cy="101713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60964" y="2519603"/>
            <a:ext cx="288026" cy="110052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6035041" y="3600450"/>
            <a:ext cx="1097288" cy="788670"/>
          </a:xfrm>
          <a:custGeom>
            <a:avLst/>
            <a:gdLst>
              <a:gd name="connsiteX0" fmla="*/ 1463040 w 1463051"/>
              <a:gd name="connsiteY0" fmla="*/ 0 h 1051560"/>
              <a:gd name="connsiteX1" fmla="*/ 1417320 w 1463051"/>
              <a:gd name="connsiteY1" fmla="*/ 434340 h 1051560"/>
              <a:gd name="connsiteX2" fmla="*/ 1371600 w 1463051"/>
              <a:gd name="connsiteY2" fmla="*/ 502920 h 1051560"/>
              <a:gd name="connsiteX3" fmla="*/ 1303020 w 1463051"/>
              <a:gd name="connsiteY3" fmla="*/ 548640 h 1051560"/>
              <a:gd name="connsiteX4" fmla="*/ 1188720 w 1463051"/>
              <a:gd name="connsiteY4" fmla="*/ 525780 h 1051560"/>
              <a:gd name="connsiteX5" fmla="*/ 1143000 w 1463051"/>
              <a:gd name="connsiteY5" fmla="*/ 457200 h 1051560"/>
              <a:gd name="connsiteX6" fmla="*/ 1005840 w 1463051"/>
              <a:gd name="connsiteY6" fmla="*/ 411480 h 1051560"/>
              <a:gd name="connsiteX7" fmla="*/ 960120 w 1463051"/>
              <a:gd name="connsiteY7" fmla="*/ 342900 h 1051560"/>
              <a:gd name="connsiteX8" fmla="*/ 822960 w 1463051"/>
              <a:gd name="connsiteY8" fmla="*/ 297180 h 1051560"/>
              <a:gd name="connsiteX9" fmla="*/ 685800 w 1463051"/>
              <a:gd name="connsiteY9" fmla="*/ 320040 h 1051560"/>
              <a:gd name="connsiteX10" fmla="*/ 731520 w 1463051"/>
              <a:gd name="connsiteY10" fmla="*/ 822960 h 1051560"/>
              <a:gd name="connsiteX11" fmla="*/ 708660 w 1463051"/>
              <a:gd name="connsiteY11" fmla="*/ 914400 h 1051560"/>
              <a:gd name="connsiteX12" fmla="*/ 342900 w 1463051"/>
              <a:gd name="connsiteY12" fmla="*/ 982980 h 1051560"/>
              <a:gd name="connsiteX13" fmla="*/ 205740 w 1463051"/>
              <a:gd name="connsiteY13" fmla="*/ 1051560 h 1051560"/>
              <a:gd name="connsiteX14" fmla="*/ 114300 w 1463051"/>
              <a:gd name="connsiteY14" fmla="*/ 1028700 h 1051560"/>
              <a:gd name="connsiteX15" fmla="*/ 91440 w 1463051"/>
              <a:gd name="connsiteY15" fmla="*/ 960120 h 1051560"/>
              <a:gd name="connsiteX16" fmla="*/ 160020 w 1463051"/>
              <a:gd name="connsiteY16" fmla="*/ 937260 h 1051560"/>
              <a:gd name="connsiteX17" fmla="*/ 251460 w 1463051"/>
              <a:gd name="connsiteY17" fmla="*/ 868680 h 1051560"/>
              <a:gd name="connsiteX18" fmla="*/ 297180 w 1463051"/>
              <a:gd name="connsiteY18" fmla="*/ 777240 h 1051560"/>
              <a:gd name="connsiteX19" fmla="*/ 480060 w 1463051"/>
              <a:gd name="connsiteY19" fmla="*/ 708660 h 1051560"/>
              <a:gd name="connsiteX20" fmla="*/ 594360 w 1463051"/>
              <a:gd name="connsiteY20" fmla="*/ 731520 h 1051560"/>
              <a:gd name="connsiteX21" fmla="*/ 777240 w 1463051"/>
              <a:gd name="connsiteY21" fmla="*/ 754380 h 1051560"/>
              <a:gd name="connsiteX22" fmla="*/ 914400 w 1463051"/>
              <a:gd name="connsiteY22" fmla="*/ 800100 h 1051560"/>
              <a:gd name="connsiteX23" fmla="*/ 1005840 w 1463051"/>
              <a:gd name="connsiteY23" fmla="*/ 822960 h 1051560"/>
              <a:gd name="connsiteX24" fmla="*/ 1211580 w 1463051"/>
              <a:gd name="connsiteY24" fmla="*/ 800100 h 1051560"/>
              <a:gd name="connsiteX25" fmla="*/ 1188720 w 1463051"/>
              <a:gd name="connsiteY25" fmla="*/ 731520 h 1051560"/>
              <a:gd name="connsiteX26" fmla="*/ 1120140 w 1463051"/>
              <a:gd name="connsiteY26" fmla="*/ 662940 h 1051560"/>
              <a:gd name="connsiteX27" fmla="*/ 1074420 w 1463051"/>
              <a:gd name="connsiteY27" fmla="*/ 594360 h 1051560"/>
              <a:gd name="connsiteX28" fmla="*/ 914400 w 1463051"/>
              <a:gd name="connsiteY28" fmla="*/ 525780 h 1051560"/>
              <a:gd name="connsiteX29" fmla="*/ 845820 w 1463051"/>
              <a:gd name="connsiteY29" fmla="*/ 502920 h 1051560"/>
              <a:gd name="connsiteX30" fmla="*/ 525780 w 1463051"/>
              <a:gd name="connsiteY30" fmla="*/ 548640 h 1051560"/>
              <a:gd name="connsiteX31" fmla="*/ 457200 w 1463051"/>
              <a:gd name="connsiteY31" fmla="*/ 594360 h 1051560"/>
              <a:gd name="connsiteX32" fmla="*/ 388620 w 1463051"/>
              <a:gd name="connsiteY32" fmla="*/ 662940 h 1051560"/>
              <a:gd name="connsiteX33" fmla="*/ 297180 w 1463051"/>
              <a:gd name="connsiteY33" fmla="*/ 685800 h 1051560"/>
              <a:gd name="connsiteX34" fmla="*/ 0 w 1463051"/>
              <a:gd name="connsiteY34" fmla="*/ 73152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63051" h="1051560">
                <a:moveTo>
                  <a:pt x="1463040" y="0"/>
                </a:moveTo>
                <a:cubicBezTo>
                  <a:pt x="1460943" y="33555"/>
                  <a:pt x="1474418" y="320145"/>
                  <a:pt x="1417320" y="434340"/>
                </a:cubicBezTo>
                <a:cubicBezTo>
                  <a:pt x="1405033" y="458914"/>
                  <a:pt x="1391027" y="483493"/>
                  <a:pt x="1371600" y="502920"/>
                </a:cubicBezTo>
                <a:cubicBezTo>
                  <a:pt x="1352173" y="522347"/>
                  <a:pt x="1325880" y="533400"/>
                  <a:pt x="1303020" y="548640"/>
                </a:cubicBezTo>
                <a:cubicBezTo>
                  <a:pt x="1264920" y="541020"/>
                  <a:pt x="1222455" y="545057"/>
                  <a:pt x="1188720" y="525780"/>
                </a:cubicBezTo>
                <a:cubicBezTo>
                  <a:pt x="1164866" y="512149"/>
                  <a:pt x="1166298" y="471761"/>
                  <a:pt x="1143000" y="457200"/>
                </a:cubicBezTo>
                <a:cubicBezTo>
                  <a:pt x="1102132" y="431658"/>
                  <a:pt x="1005840" y="411480"/>
                  <a:pt x="1005840" y="411480"/>
                </a:cubicBezTo>
                <a:cubicBezTo>
                  <a:pt x="990600" y="388620"/>
                  <a:pt x="983418" y="357461"/>
                  <a:pt x="960120" y="342900"/>
                </a:cubicBezTo>
                <a:cubicBezTo>
                  <a:pt x="919252" y="317358"/>
                  <a:pt x="822960" y="297180"/>
                  <a:pt x="822960" y="297180"/>
                </a:cubicBezTo>
                <a:lnTo>
                  <a:pt x="685800" y="320040"/>
                </a:lnTo>
                <a:cubicBezTo>
                  <a:pt x="641641" y="487843"/>
                  <a:pt x="691069" y="661156"/>
                  <a:pt x="731520" y="822960"/>
                </a:cubicBezTo>
                <a:cubicBezTo>
                  <a:pt x="723900" y="853440"/>
                  <a:pt x="732514" y="893953"/>
                  <a:pt x="708660" y="914400"/>
                </a:cubicBezTo>
                <a:cubicBezTo>
                  <a:pt x="644002" y="969822"/>
                  <a:pt x="388804" y="978390"/>
                  <a:pt x="342900" y="982980"/>
                </a:cubicBezTo>
                <a:cubicBezTo>
                  <a:pt x="308226" y="1006096"/>
                  <a:pt x="253062" y="1051560"/>
                  <a:pt x="205740" y="1051560"/>
                </a:cubicBezTo>
                <a:cubicBezTo>
                  <a:pt x="174322" y="1051560"/>
                  <a:pt x="144780" y="1036320"/>
                  <a:pt x="114300" y="1028700"/>
                </a:cubicBezTo>
                <a:cubicBezTo>
                  <a:pt x="106680" y="1005840"/>
                  <a:pt x="80664" y="981673"/>
                  <a:pt x="91440" y="960120"/>
                </a:cubicBezTo>
                <a:cubicBezTo>
                  <a:pt x="102216" y="938567"/>
                  <a:pt x="139098" y="949215"/>
                  <a:pt x="160020" y="937260"/>
                </a:cubicBezTo>
                <a:cubicBezTo>
                  <a:pt x="193100" y="918357"/>
                  <a:pt x="220980" y="891540"/>
                  <a:pt x="251460" y="868680"/>
                </a:cubicBezTo>
                <a:cubicBezTo>
                  <a:pt x="266700" y="838200"/>
                  <a:pt x="275364" y="803419"/>
                  <a:pt x="297180" y="777240"/>
                </a:cubicBezTo>
                <a:cubicBezTo>
                  <a:pt x="344271" y="720731"/>
                  <a:pt x="414930" y="721686"/>
                  <a:pt x="480060" y="708660"/>
                </a:cubicBezTo>
                <a:cubicBezTo>
                  <a:pt x="518160" y="716280"/>
                  <a:pt x="555957" y="725612"/>
                  <a:pt x="594360" y="731520"/>
                </a:cubicBezTo>
                <a:cubicBezTo>
                  <a:pt x="655080" y="740862"/>
                  <a:pt x="717169" y="741508"/>
                  <a:pt x="777240" y="754380"/>
                </a:cubicBezTo>
                <a:cubicBezTo>
                  <a:pt x="824363" y="764478"/>
                  <a:pt x="867646" y="788411"/>
                  <a:pt x="914400" y="800100"/>
                </a:cubicBezTo>
                <a:lnTo>
                  <a:pt x="1005840" y="822960"/>
                </a:lnTo>
                <a:cubicBezTo>
                  <a:pt x="1074420" y="815340"/>
                  <a:pt x="1149863" y="830959"/>
                  <a:pt x="1211580" y="800100"/>
                </a:cubicBezTo>
                <a:cubicBezTo>
                  <a:pt x="1233133" y="789324"/>
                  <a:pt x="1202086" y="751570"/>
                  <a:pt x="1188720" y="731520"/>
                </a:cubicBezTo>
                <a:cubicBezTo>
                  <a:pt x="1170787" y="704621"/>
                  <a:pt x="1140836" y="687776"/>
                  <a:pt x="1120140" y="662940"/>
                </a:cubicBezTo>
                <a:cubicBezTo>
                  <a:pt x="1102551" y="641834"/>
                  <a:pt x="1093847" y="613787"/>
                  <a:pt x="1074420" y="594360"/>
                </a:cubicBezTo>
                <a:cubicBezTo>
                  <a:pt x="1018738" y="538678"/>
                  <a:pt x="987850" y="546766"/>
                  <a:pt x="914400" y="525780"/>
                </a:cubicBezTo>
                <a:cubicBezTo>
                  <a:pt x="891231" y="519160"/>
                  <a:pt x="868680" y="510540"/>
                  <a:pt x="845820" y="502920"/>
                </a:cubicBezTo>
                <a:cubicBezTo>
                  <a:pt x="781575" y="508760"/>
                  <a:pt x="613736" y="504662"/>
                  <a:pt x="525780" y="548640"/>
                </a:cubicBezTo>
                <a:cubicBezTo>
                  <a:pt x="501206" y="560927"/>
                  <a:pt x="478306" y="576771"/>
                  <a:pt x="457200" y="594360"/>
                </a:cubicBezTo>
                <a:cubicBezTo>
                  <a:pt x="432364" y="615056"/>
                  <a:pt x="416689" y="646900"/>
                  <a:pt x="388620" y="662940"/>
                </a:cubicBezTo>
                <a:cubicBezTo>
                  <a:pt x="361341" y="678528"/>
                  <a:pt x="327273" y="676772"/>
                  <a:pt x="297180" y="685800"/>
                </a:cubicBezTo>
                <a:cubicBezTo>
                  <a:pt x="88555" y="748388"/>
                  <a:pt x="231304" y="731520"/>
                  <a:pt x="0" y="731520"/>
                </a:cubicBezTo>
              </a:path>
            </a:pathLst>
          </a:cu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612819" y="3584961"/>
            <a:ext cx="4422221" cy="564129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68880" y="4864681"/>
            <a:ext cx="601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Case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Total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Cost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=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∑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TT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∑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AT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=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OD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zh-CN" altLang="en-US" sz="1600" b="1" baseline="-250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V1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+AT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V1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V3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</a:t>
            </a:r>
            <a:r>
              <a:rPr lang="is-IS" altLang="zh-CN" sz="1600" b="1" dirty="0">
                <a:latin typeface="Garamond" charset="0"/>
                <a:ea typeface="Garamond" charset="0"/>
                <a:cs typeface="Garamond" charset="0"/>
              </a:rPr>
              <a:t>…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Case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2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Total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Cost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=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∑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TT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∑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AT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=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OD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zh-CN" altLang="en-US" sz="1600" b="1" baseline="-250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V4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+AT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4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+D</a:t>
            </a:r>
            <a:r>
              <a:rPr lang="en-US" altLang="zh-CN" sz="1600" b="1" baseline="-25000" dirty="0">
                <a:latin typeface="Garamond" charset="0"/>
                <a:ea typeface="Garamond" charset="0"/>
                <a:cs typeface="Garamond" charset="0"/>
              </a:rPr>
              <a:t>V4</a:t>
            </a:r>
            <a:r>
              <a:rPr lang="en-US" altLang="zh-CN" sz="1600" b="1" dirty="0">
                <a:latin typeface="Garamond" charset="0"/>
                <a:ea typeface="Garamond" charset="0"/>
                <a:cs typeface="Garamond" charset="0"/>
              </a:rPr>
              <a:t>O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0275" y="1885950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Low</a:t>
            </a:r>
            <a:r>
              <a:rPr lang="zh-CN" altLang="en-US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400" b="1" dirty="0">
                <a:latin typeface="Garamond" charset="0"/>
                <a:ea typeface="Garamond" charset="0"/>
                <a:cs typeface="Garamond" charset="0"/>
              </a:rPr>
              <a:t>Density</a:t>
            </a:r>
            <a:r>
              <a:rPr lang="zh-CN" altLang="en-US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14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88" y="5507242"/>
            <a:ext cx="598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Maximize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HUF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=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H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(u</a:t>
            </a:r>
            <a:r>
              <a:rPr lang="en-US" altLang="zh-CN" baseline="-25000" dirty="0" smtClean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,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u</a:t>
            </a:r>
            <a:r>
              <a:rPr lang="en-US" altLang="zh-CN" baseline="-25000" dirty="0" smtClean="0">
                <a:latin typeface="Garamond" charset="0"/>
                <a:ea typeface="Garamond" charset="0"/>
                <a:cs typeface="Garamond" charset="0"/>
              </a:rPr>
              <a:t>2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algn="ctr"/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Choose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pedestrian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tour’s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utility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&gt;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auto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tour’s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utility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 </a:t>
            </a:r>
            <a:endParaRPr lang="en-US" altLang="zh-CN" b="1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zh-CN" altLang="en-US" baseline="-25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7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Introduction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6906" y="982968"/>
          <a:ext cx="9027460" cy="38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 rot="18868155">
            <a:off x="1202237" y="3890678"/>
            <a:ext cx="1372415" cy="462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 rot="18868155">
            <a:off x="6824852" y="3905118"/>
            <a:ext cx="1450477" cy="436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86882"/>
              </p:ext>
            </p:extLst>
          </p:nvPr>
        </p:nvGraphicFramePr>
        <p:xfrm>
          <a:off x="82834" y="4897945"/>
          <a:ext cx="9001529" cy="121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3490"/>
                <a:gridCol w="662549"/>
                <a:gridCol w="662549"/>
                <a:gridCol w="662549"/>
                <a:gridCol w="662549"/>
                <a:gridCol w="662549"/>
                <a:gridCol w="662549"/>
                <a:gridCol w="662549"/>
                <a:gridCol w="662549"/>
                <a:gridCol w="662549"/>
                <a:gridCol w="662549"/>
                <a:gridCol w="662549"/>
              </a:tblGrid>
              <a:tr h="403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 smtClean="0">
                          <a:effectLst/>
                        </a:rPr>
                        <a:t>Province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Canada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N.L.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1" u="none" strike="noStrike">
                          <a:effectLst/>
                        </a:rPr>
                        <a:t>P.E.I.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N.S.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N.B.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Que.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Ont.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Man.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Sask.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Alta.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>
                          <a:effectLst/>
                        </a:rPr>
                        <a:t>B.C.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</a:tr>
              <a:tr h="403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Walked (%) 2006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6.4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 dirty="0">
                          <a:effectLst/>
                        </a:rPr>
                        <a:t>7.7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6.6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8.2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6.6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6.6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effectLst/>
                        </a:rPr>
                        <a:t>5.6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 dirty="0">
                          <a:effectLst/>
                        </a:rPr>
                        <a:t>7.4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>
                          <a:effectLst/>
                        </a:rPr>
                        <a:t>8.1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effectLst/>
                        </a:rPr>
                        <a:t>5.9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>
                          <a:effectLst/>
                        </a:rPr>
                        <a:t>6.9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</a:tr>
              <a:tr h="403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Walked (%) 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>
                          <a:effectLst/>
                        </a:rPr>
                        <a:t>5.5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>
                          <a:effectLst/>
                        </a:rPr>
                        <a:t>4.9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>
                          <a:effectLst/>
                        </a:rPr>
                        <a:t>5.4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>
                          <a:effectLst/>
                        </a:rPr>
                        <a:t>6.3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>
                          <a:effectLst/>
                        </a:rPr>
                        <a:t>4.6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>
                          <a:effectLst/>
                        </a:rPr>
                        <a:t>5.6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effectLst/>
                        </a:rPr>
                        <a:t>5.3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 dirty="0">
                          <a:effectLst/>
                        </a:rPr>
                        <a:t>5.6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u="none" strike="noStrike" dirty="0">
                          <a:effectLst/>
                        </a:rPr>
                        <a:t>5.6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1" u="none" strike="noStrike" dirty="0">
                          <a:effectLst/>
                        </a:rPr>
                        <a:t>4.5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u="none" strike="noStrike" dirty="0">
                          <a:effectLst/>
                        </a:rPr>
                        <a:t>6.8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charset="0"/>
                      </a:endParaRPr>
                    </a:p>
                  </a:txBody>
                  <a:tcPr marL="4051" marR="4051" marT="4051" marB="0" anchor="ctr">
                    <a:solidFill>
                      <a:srgbClr val="92D050">
                        <a:alpha val="3686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 rot="16200000">
            <a:off x="7391932" y="5209866"/>
            <a:ext cx="1372415" cy="666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5438434" y="5209862"/>
            <a:ext cx="1372415" cy="666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3753" y="6257352"/>
            <a:ext cx="2077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latin typeface="Garamond" charset="0"/>
                <a:ea typeface="Garamond" charset="0"/>
                <a:cs typeface="Garamond" charset="0"/>
              </a:rPr>
              <a:t>SOURCE:</a:t>
            </a:r>
            <a:endParaRPr lang="en-US" sz="800" smtClean="0">
              <a:latin typeface="Garamond" charset="0"/>
              <a:ea typeface="Garamond" charset="0"/>
              <a:cs typeface="Garamond" charset="0"/>
              <a:hlinkClick r:id="rId4"/>
            </a:endParaRPr>
          </a:p>
          <a:p>
            <a:r>
              <a:rPr lang="en-US" sz="800" dirty="0" smtClean="0">
                <a:latin typeface="Garamond" charset="0"/>
                <a:ea typeface="Garamond" charset="0"/>
                <a:cs typeface="Garamond" charset="0"/>
                <a:hlinkClick r:id="rId4"/>
              </a:rPr>
              <a:t>http</a:t>
            </a:r>
            <a:r>
              <a:rPr lang="en-US" sz="800" dirty="0">
                <a:latin typeface="Garamond" charset="0"/>
                <a:ea typeface="Garamond" charset="0"/>
                <a:cs typeface="Garamond" charset="0"/>
                <a:hlinkClick r:id="rId4"/>
              </a:rPr>
              <a:t>://</a:t>
            </a:r>
            <a:r>
              <a:rPr lang="en-US" sz="800" dirty="0" smtClean="0">
                <a:latin typeface="Garamond" charset="0"/>
                <a:ea typeface="Garamond" charset="0"/>
                <a:cs typeface="Garamond" charset="0"/>
                <a:hlinkClick r:id="rId4"/>
              </a:rPr>
              <a:t>onlinepubs.trb.org/onlinepubs/trnews/trnews280westerneurope.pdf</a:t>
            </a:r>
            <a:endParaRPr lang="en-US" sz="8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800" dirty="0">
                <a:latin typeface="Garamond" charset="0"/>
                <a:ea typeface="Garamond" charset="0"/>
                <a:cs typeface="Garamond" charset="0"/>
              </a:rPr>
              <a:t>Statistics </a:t>
            </a:r>
            <a:r>
              <a:rPr lang="en-US" sz="800" dirty="0" smtClean="0">
                <a:latin typeface="Garamond" charset="0"/>
                <a:ea typeface="Garamond" charset="0"/>
                <a:cs typeface="Garamond" charset="0"/>
              </a:rPr>
              <a:t>Canada, 2006, 2016</a:t>
            </a:r>
            <a:endParaRPr lang="en-US" sz="8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sz="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7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Introduction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BD63EF-F520-4292-9063-BD92A4A0BF15}"/>
              </a:ext>
            </a:extLst>
          </p:cNvPr>
          <p:cNvSpPr txBox="1"/>
          <p:nvPr/>
        </p:nvSpPr>
        <p:spPr>
          <a:xfrm>
            <a:off x="461184" y="1132104"/>
            <a:ext cx="86828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Municipalities in North America are eager to increase walking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  to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promote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: 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Sustainable transport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Public health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Urban vibrancy  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Local economy</a:t>
            </a:r>
          </a:p>
          <a:p>
            <a:pPr>
              <a:lnSpc>
                <a:spcPts val="26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to reduce/limit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: 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Urban sprawl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Car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dependency</a:t>
            </a:r>
          </a:p>
          <a:p>
            <a:pPr marL="1371600" lvl="2" indent="-45720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Emissions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buAutoNum type="arabicPeriod"/>
            </a:pPr>
            <a:endParaRPr lang="zh-CN" alt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72700" y="1609172"/>
            <a:ext cx="2544544" cy="1872560"/>
            <a:chOff x="7896476" y="-123861"/>
            <a:chExt cx="4002314" cy="32521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76" y="-123861"/>
              <a:ext cx="4002314" cy="32521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496" y="2279669"/>
              <a:ext cx="2146754" cy="82715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563554" y="3428851"/>
            <a:ext cx="274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aramond" charset="0"/>
                <a:ea typeface="Garamond" charset="0"/>
                <a:cs typeface="Garamond" charset="0"/>
                <a:hlinkClick r:id="rId5"/>
              </a:rPr>
              <a:t>https://www.toronto.ca/wp-content/uploads/2017/11/990f-2017-Vision-Zero-Road-Safety-Plan_June1.pdf</a:t>
            </a:r>
            <a:endParaRPr lang="en-US" sz="8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9" y="3976822"/>
            <a:ext cx="2677742" cy="1850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3554" y="5813078"/>
            <a:ext cx="274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aramond" charset="0"/>
                <a:ea typeface="Garamond" charset="0"/>
                <a:cs typeface="Garamond" charset="0"/>
                <a:hlinkClick r:id="rId7"/>
              </a:rPr>
              <a:t>https://www.tcat.ca/wp-content/uploads/2017/03/ATPBtG.2017.03.16.forweb-1.pdf</a:t>
            </a:r>
            <a:endParaRPr lang="en-US" sz="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42" y="4394572"/>
            <a:ext cx="5276540" cy="244792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0641486">
            <a:off x="5446459" y="6014570"/>
            <a:ext cx="1006348" cy="687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Introduction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BD63EF-F520-4292-9063-BD92A4A0BF15}"/>
              </a:ext>
            </a:extLst>
          </p:cNvPr>
          <p:cNvSpPr txBox="1"/>
          <p:nvPr/>
        </p:nvSpPr>
        <p:spPr>
          <a:xfrm>
            <a:off x="461184" y="1132104"/>
            <a:ext cx="857198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To address the impacts of investments and policies towards walking, we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need better representation of pedestrians, but to date: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Insufficient empirical data </a:t>
            </a: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Pedestrian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trips are not modeled in current travel forecasting models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Models failed to correlate </a:t>
            </a:r>
            <a:r>
              <a:rPr lang="en-US" sz="2400" b="1" dirty="0">
                <a:latin typeface="Garamond" charset="0"/>
                <a:ea typeface="Garamond" charset="0"/>
                <a:cs typeface="Garamond" charset="0"/>
              </a:rPr>
              <a:t>these tours’ attributes to different urban forms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buAutoNum type="arabicPeriod"/>
            </a:pPr>
            <a:endParaRPr lang="zh-CN" alt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84" y="6388100"/>
            <a:ext cx="553229" cy="1154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0214" y="6369638"/>
            <a:ext cx="553229" cy="1154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Research Objectives 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BD63EF-F520-4292-9063-BD92A4A0BF15}"/>
              </a:ext>
            </a:extLst>
          </p:cNvPr>
          <p:cNvSpPr txBox="1"/>
          <p:nvPr/>
        </p:nvSpPr>
        <p:spPr>
          <a:xfrm>
            <a:off x="461185" y="1132104"/>
            <a:ext cx="8544270" cy="547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Our goals include gathering empirical data on pedestrian tours to:</a:t>
            </a:r>
          </a:p>
          <a:p>
            <a:pPr marL="914400" lvl="1" indent="-457200">
              <a:lnSpc>
                <a:spcPts val="3080"/>
              </a:lnSpc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Classify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pedestrian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tours by modes, origins and purposes;</a:t>
            </a:r>
          </a:p>
          <a:p>
            <a:pPr marL="914400" lvl="1" indent="-457200">
              <a:lnSpc>
                <a:spcPts val="3080"/>
              </a:lnSpc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Quantify those tours’ distances, duration and activities completed;</a:t>
            </a:r>
          </a:p>
          <a:p>
            <a:pPr marL="914400" lvl="1" indent="-457200">
              <a:lnSpc>
                <a:spcPts val="3080"/>
              </a:lnSpc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Correlate these tours’ attributes to the built environment;</a:t>
            </a:r>
          </a:p>
          <a:p>
            <a:pPr marL="914400" lvl="1" indent="-457200">
              <a:lnSpc>
                <a:spcPts val="3080"/>
              </a:lnSpc>
              <a:buFont typeface="Wingdings" panose="05000000000000000000" pitchFamily="2" charset="2"/>
              <a:buChar char="v"/>
            </a:pP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Develop and embed techniques for pedestrian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tour; 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inclusion in travel forecasting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models</a:t>
            </a:r>
            <a:r>
              <a:rPr lang="en-US" altLang="zh-CN" sz="2400" b="1" dirty="0">
                <a:latin typeface="Garamond" charset="0"/>
                <a:ea typeface="Garamond" charset="0"/>
                <a:cs typeface="Garamond" charset="0"/>
              </a:rPr>
              <a:t>;</a:t>
            </a:r>
            <a:endParaRPr lang="en-US" altLang="zh-CN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914400" lvl="1" indent="-457200">
              <a:lnSpc>
                <a:spcPts val="3080"/>
              </a:lnSpc>
              <a:buFont typeface="Wingdings" panose="05000000000000000000" pitchFamily="2" charset="2"/>
              <a:buChar char="v"/>
            </a:pP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Grow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the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number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of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b="1" dirty="0" smtClean="0">
                <a:latin typeface="Garamond" charset="0"/>
                <a:ea typeface="Garamond" charset="0"/>
                <a:cs typeface="Garamond" charset="0"/>
              </a:rPr>
              <a:t>pedestrians.</a:t>
            </a:r>
            <a:r>
              <a:rPr lang="zh-CN" alt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b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>
              <a:buAutoNum type="arabicPeriod"/>
            </a:pPr>
            <a:endParaRPr lang="zh-CN" alt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883" y="4965644"/>
            <a:ext cx="4557713" cy="1806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96" y="4287328"/>
            <a:ext cx="1401735" cy="25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7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8368145" cy="609600"/>
          </a:xfrm>
        </p:spPr>
        <p:txBody>
          <a:bodyPr/>
          <a:lstStyle/>
          <a:p>
            <a:r>
              <a:rPr lang="en-CA" sz="3600" b="1" dirty="0" smtClean="0">
                <a:latin typeface="Garamond" charset="0"/>
                <a:ea typeface="Garamond" charset="0"/>
                <a:cs typeface="Garamond" charset="0"/>
              </a:rPr>
              <a:t>Study Area: Edmonton, </a:t>
            </a:r>
            <a:r>
              <a:rPr lang="en-CA" sz="3600" b="1" dirty="0">
                <a:latin typeface="Garamond" charset="0"/>
                <a:ea typeface="Garamond" charset="0"/>
                <a:cs typeface="Garamond" charset="0"/>
              </a:rPr>
              <a:t>Alta., </a:t>
            </a:r>
            <a:r>
              <a:rPr lang="en-CA" sz="3600" b="1" dirty="0" smtClean="0">
                <a:latin typeface="Garamond" charset="0"/>
                <a:ea typeface="Garamond" charset="0"/>
                <a:cs typeface="Garamond" charset="0"/>
              </a:rPr>
              <a:t>Canada</a:t>
            </a:r>
            <a:endParaRPr lang="en-CA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1017109"/>
            <a:ext cx="7218216" cy="5204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5134" y="1368423"/>
            <a:ext cx="1760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BD63EF-F520-4292-9063-BD92A4A0BF15}"/>
              </a:ext>
            </a:extLst>
          </p:cNvPr>
          <p:cNvSpPr txBox="1"/>
          <p:nvPr/>
        </p:nvSpPr>
        <p:spPr>
          <a:xfrm>
            <a:off x="333375" y="1439862"/>
            <a:ext cx="260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Garamond" panose="02020404030301010803" pitchFamily="18" charset="0"/>
              </a:rPr>
              <a:t>~1700 participants </a:t>
            </a:r>
          </a:p>
          <a:p>
            <a:r>
              <a:rPr lang="en-US" altLang="zh-CN" sz="2400" b="1" dirty="0" smtClean="0">
                <a:latin typeface="Garamond" panose="02020404030301010803" pitchFamily="18" charset="0"/>
              </a:rPr>
              <a:t>~4.5M </a:t>
            </a:r>
            <a:r>
              <a:rPr lang="en-US" altLang="zh-CN" sz="2400" b="1" dirty="0">
                <a:latin typeface="Garamond" panose="02020404030301010803" pitchFamily="18" charset="0"/>
              </a:rPr>
              <a:t>GPS points </a:t>
            </a:r>
          </a:p>
          <a:p>
            <a:r>
              <a:rPr lang="en-US" altLang="zh-CN" sz="2400" b="1" dirty="0">
                <a:latin typeface="Garamond" panose="02020404030301010803" pitchFamily="18" charset="0"/>
              </a:rPr>
              <a:t>~5000 traces</a:t>
            </a:r>
          </a:p>
        </p:txBody>
      </p:sp>
      <p:sp>
        <p:nvSpPr>
          <p:cNvPr id="9" name="Oval 8"/>
          <p:cNvSpPr/>
          <p:nvPr/>
        </p:nvSpPr>
        <p:spPr>
          <a:xfrm>
            <a:off x="3987256" y="3432894"/>
            <a:ext cx="694909" cy="477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7049" y="4281055"/>
            <a:ext cx="976901" cy="6719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8686801" cy="609600"/>
          </a:xfrm>
        </p:spPr>
        <p:txBody>
          <a:bodyPr/>
          <a:lstStyle/>
          <a:p>
            <a:r>
              <a:rPr lang="en-CA" sz="3600" b="1" dirty="0" smtClean="0">
                <a:latin typeface="Garamond" charset="0"/>
                <a:ea typeface="Garamond" charset="0"/>
                <a:cs typeface="Garamond" charset="0"/>
              </a:rPr>
              <a:t>Data Example: from Edmonton</a:t>
            </a:r>
            <a:endParaRPr lang="en-CA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857"/>
            <a:ext cx="4731620" cy="3656252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79" y="3962906"/>
            <a:ext cx="3801606" cy="15408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079" y="1531958"/>
            <a:ext cx="3801607" cy="1830802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Oval 11"/>
          <p:cNvSpPr/>
          <p:nvPr/>
        </p:nvSpPr>
        <p:spPr>
          <a:xfrm>
            <a:off x="2857499" y="2498271"/>
            <a:ext cx="1727159" cy="1187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0376" y="1144681"/>
            <a:ext cx="400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charset="0"/>
                <a:ea typeface="Garamond" charset="0"/>
                <a:cs typeface="Garamond" charset="0"/>
              </a:rPr>
              <a:t>GPS Trajectory walking vs. driving </a:t>
            </a:r>
            <a:endParaRPr lang="en-US" sz="20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169" y="3564948"/>
            <a:ext cx="320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charset="0"/>
                <a:ea typeface="Garamond" charset="0"/>
                <a:cs typeface="Garamond" charset="0"/>
              </a:rPr>
              <a:t>GPS Points in Time-Speed  </a:t>
            </a:r>
            <a:endParaRPr lang="en-US" sz="20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94" y="4156928"/>
            <a:ext cx="4493841" cy="2924863"/>
          </a:xfrm>
          <a:prstGeom prst="rect">
            <a:avLst/>
          </a:prstGeom>
        </p:spPr>
      </p:pic>
      <p:pic>
        <p:nvPicPr>
          <p:cNvPr id="9" name="图片 7" descr="C:\Users\Administrator\Desktop\ClassficationExample_Rectional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4" y="1511034"/>
            <a:ext cx="4176438" cy="295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6" y="4254901"/>
            <a:ext cx="4725962" cy="2494151"/>
          </a:xfrm>
          <a:prstGeom prst="rect">
            <a:avLst/>
          </a:prstGeom>
        </p:spPr>
      </p:pic>
      <p:pic>
        <p:nvPicPr>
          <p:cNvPr id="10" name="图片 5" descr="C:\Users\Administrator\Desktop\ClassficationExample_Utilitaria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92" y="1511035"/>
            <a:ext cx="4181449" cy="2961902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88086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Typology of Pedestrian Tours: Purposes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8900"/>
            <a:ext cx="8595700" cy="4953000"/>
          </a:xfrm>
        </p:spPr>
        <p:txBody>
          <a:bodyPr/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14" name="Left-Right Arrow 13"/>
          <p:cNvSpPr/>
          <p:nvPr/>
        </p:nvSpPr>
        <p:spPr>
          <a:xfrm>
            <a:off x="0" y="999665"/>
            <a:ext cx="9143999" cy="959757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0000">
                <a:srgbClr val="B3BD00">
                  <a:tint val="23500"/>
                  <a:satMod val="160000"/>
                  <a:lumMod val="54000"/>
                  <a:lumOff val="46000"/>
                </a:srgbClr>
              </a:gs>
            </a:gsLst>
            <a:lin ang="10800000" scaled="1"/>
          </a:gradFill>
          <a:ln w="12700" cap="flat" cmpd="sng" algn="ctr">
            <a:solidFill>
              <a:srgbClr val="B3BD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Recreational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                    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Utilitarian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339" y="6191922"/>
            <a:ext cx="37449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Work-based recreational pedestrian tour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440" y="6191922"/>
            <a:ext cx="37449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Home-based utilitarian pedestrian tour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026" y="6579775"/>
            <a:ext cx="37449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2094" y="4915106"/>
            <a:ext cx="1880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Primary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Origin</a:t>
            </a:r>
            <a:r>
              <a:rPr lang="zh-CN" altLang="en-US" sz="1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&amp;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Destination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(Work)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9067" y="4871390"/>
            <a:ext cx="19108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Primary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Origin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(Home)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&amp;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End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Destination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0501" y="4836011"/>
            <a:ext cx="16854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Primary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Destination</a:t>
            </a:r>
            <a:r>
              <a:rPr lang="zh-CN" altLang="en-US" sz="1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b="1" dirty="0" smtClean="0">
                <a:latin typeface="Garamond" charset="0"/>
                <a:ea typeface="Garamond" charset="0"/>
                <a:cs typeface="Garamond" charset="0"/>
              </a:rPr>
              <a:t>(Work)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2214</Words>
  <Application>Microsoft Macintosh PowerPoint</Application>
  <PresentationFormat>On-screen Show (4:3)</PresentationFormat>
  <Paragraphs>323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Narrow</vt:lpstr>
      <vt:lpstr>Garamond</vt:lpstr>
      <vt:lpstr>Osaka</vt:lpstr>
      <vt:lpstr>Times New Roman</vt:lpstr>
      <vt:lpstr>Wingdings</vt:lpstr>
      <vt:lpstr>宋体</vt:lpstr>
      <vt:lpstr>Arial</vt:lpstr>
      <vt:lpstr>Blank Presentation</vt:lpstr>
      <vt:lpstr>PowerPoint Presentation</vt:lpstr>
      <vt:lpstr>Presentation Outline</vt:lpstr>
      <vt:lpstr>Introduction</vt:lpstr>
      <vt:lpstr>Introduction</vt:lpstr>
      <vt:lpstr>Introduction</vt:lpstr>
      <vt:lpstr>Research Objectives </vt:lpstr>
      <vt:lpstr>Study Area: Edmonton, Alta., Canada</vt:lpstr>
      <vt:lpstr>Data Example: from Edmonton</vt:lpstr>
      <vt:lpstr>Typology of Pedestrian Tours: Purposes</vt:lpstr>
      <vt:lpstr>Typology of Pedestrian Tours: Modes </vt:lpstr>
      <vt:lpstr>Complexity of Pedestrian Tours: Simple </vt:lpstr>
      <vt:lpstr>Complexity of Pedestrian Tours: Complex</vt:lpstr>
      <vt:lpstr>Observed Activities on Pedestrian Tours</vt:lpstr>
      <vt:lpstr>PowerPoint Presentation</vt:lpstr>
      <vt:lpstr>PowerPoint Presentation</vt:lpstr>
      <vt:lpstr>Commonly Observed Pedestrian Tours</vt:lpstr>
      <vt:lpstr>Pedestrian Tours in Different Urban Forms</vt:lpstr>
      <vt:lpstr>Pedestrian Tours in Activity-based Model</vt:lpstr>
      <vt:lpstr>Conclusion and Future Work</vt:lpstr>
      <vt:lpstr>Conclusion and Future Work</vt:lpstr>
      <vt:lpstr>Contacts</vt:lpstr>
      <vt:lpstr>PowerPoint Presentation</vt:lpstr>
      <vt:lpstr>Costs of Individual Tours</vt:lpstr>
    </vt:vector>
  </TitlesOfParts>
  <Company>University of Waterloo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Casello</dc:creator>
  <cp:lastModifiedBy>Microsoft Office User</cp:lastModifiedBy>
  <cp:revision>455</cp:revision>
  <dcterms:created xsi:type="dcterms:W3CDTF">2009-01-11T21:22:10Z</dcterms:created>
  <dcterms:modified xsi:type="dcterms:W3CDTF">2019-05-22T10:18:03Z</dcterms:modified>
</cp:coreProperties>
</file>